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0b98e329e849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bf87b68d1044d1"/>
  </p:sldMasterIdLst>
  <p:sldIdLst>
    <p:sldId xmlns:r="http://schemas.openxmlformats.org/officeDocument/2006/relationships" id="256" r:id="Rb2cd58a528e6451e"/>
    <p:sldId xmlns:r="http://schemas.openxmlformats.org/officeDocument/2006/relationships" id="257" r:id="Rf8840cdf81704b58"/>
    <p:sldId xmlns:r="http://schemas.openxmlformats.org/officeDocument/2006/relationships" id="258" r:id="R7b80b4978f2843fa"/>
    <p:sldId xmlns:r="http://schemas.openxmlformats.org/officeDocument/2006/relationships" id="259" r:id="R218447e3a7c4482f"/>
    <p:sldId xmlns:r="http://schemas.openxmlformats.org/officeDocument/2006/relationships" id="260" r:id="Rff57f85efb6148c2"/>
    <p:sldId xmlns:r="http://schemas.openxmlformats.org/officeDocument/2006/relationships" id="261" r:id="R25ffe82f597c4c2f"/>
    <p:sldId xmlns:r="http://schemas.openxmlformats.org/officeDocument/2006/relationships" id="262" r:id="Rf2ef7f7d553944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bf87b68d1044d1" /><Relationship Type="http://schemas.openxmlformats.org/officeDocument/2006/relationships/slide" Target="/ppt/slides/slide1.xml" Id="Rb2cd58a528e6451e" /><Relationship Type="http://schemas.openxmlformats.org/officeDocument/2006/relationships/slide" Target="/ppt/slides/slide2.xml" Id="Rf8840cdf81704b58" /><Relationship Type="http://schemas.openxmlformats.org/officeDocument/2006/relationships/slide" Target="/ppt/slides/slide3.xml" Id="R7b80b4978f2843fa" /><Relationship Type="http://schemas.openxmlformats.org/officeDocument/2006/relationships/slide" Target="/ppt/slides/slide4.xml" Id="R218447e3a7c4482f" /><Relationship Type="http://schemas.openxmlformats.org/officeDocument/2006/relationships/slide" Target="/ppt/slides/slide5.xml" Id="Rff57f85efb6148c2" /><Relationship Type="http://schemas.openxmlformats.org/officeDocument/2006/relationships/slide" Target="/ppt/slides/slide6.xml" Id="R25ffe82f597c4c2f" /><Relationship Type="http://schemas.openxmlformats.org/officeDocument/2006/relationships/slide" Target="/ppt/slides/slide7.xml" Id="Rf2ef7f7d553944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a7cb56cd2b4a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bea6931a164227" /><Relationship Type="http://schemas.openxmlformats.org/officeDocument/2006/relationships/theme" Target="/ppt/slideMasters/theme/theme1.xml" Id="Rfb5d41d38fed4a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bea6931a1642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6d349cd6324f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3e9ed04e154f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1c3e3e0cf741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860b93ad0b4b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25e43bed5d4c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321777afcc41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44eee560a247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A/S Skarv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Skarv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A/S Skarv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Skarv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Skarv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Skarv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−839 484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85 324 495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327 367 412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464 733 764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Skarv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ENGH LEIF-JOHN ABEL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ENGH LEIF-JOHN ABEL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Skarv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Inkognitogata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44 31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947 514 113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Skarv</a:t>
            </a:r>
          </a:p>
        </p:txBody>
      </p:sp>
    </p:spTree>
  </p:cSld>
  <p:clrMapOvr>
    <a:masterClrMapping xmlns:a="http://schemas.openxmlformats.org/drawingml/2006/main"/>
  </p:clrMapOvr>
</p:sld>
</file>