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a26eb303d45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badf2445694ae9"/>
  </p:sldMasterIdLst>
  <p:sldIdLst>
    <p:sldId xmlns:r="http://schemas.openxmlformats.org/officeDocument/2006/relationships" id="256" r:id="R0b00a5faac7249f5"/>
    <p:sldId xmlns:r="http://schemas.openxmlformats.org/officeDocument/2006/relationships" id="257" r:id="R863e4f5510514df1"/>
    <p:sldId xmlns:r="http://schemas.openxmlformats.org/officeDocument/2006/relationships" id="258" r:id="Ra6da02a61e2c4855"/>
    <p:sldId xmlns:r="http://schemas.openxmlformats.org/officeDocument/2006/relationships" id="259" r:id="R801c0916667e4edc"/>
    <p:sldId xmlns:r="http://schemas.openxmlformats.org/officeDocument/2006/relationships" id="260" r:id="R0898ee1d86904d18"/>
    <p:sldId xmlns:r="http://schemas.openxmlformats.org/officeDocument/2006/relationships" id="261" r:id="Rcab40e29079945aa"/>
    <p:sldId xmlns:r="http://schemas.openxmlformats.org/officeDocument/2006/relationships" id="262" r:id="Rea562772363a41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adf2445694ae9" /><Relationship Type="http://schemas.openxmlformats.org/officeDocument/2006/relationships/slide" Target="/ppt/slides/slide1.xml" Id="R0b00a5faac7249f5" /><Relationship Type="http://schemas.openxmlformats.org/officeDocument/2006/relationships/slide" Target="/ppt/slides/slide2.xml" Id="R863e4f5510514df1" /><Relationship Type="http://schemas.openxmlformats.org/officeDocument/2006/relationships/slide" Target="/ppt/slides/slide3.xml" Id="Ra6da02a61e2c4855" /><Relationship Type="http://schemas.openxmlformats.org/officeDocument/2006/relationships/slide" Target="/ppt/slides/slide4.xml" Id="R801c0916667e4edc" /><Relationship Type="http://schemas.openxmlformats.org/officeDocument/2006/relationships/slide" Target="/ppt/slides/slide5.xml" Id="R0898ee1d86904d18" /><Relationship Type="http://schemas.openxmlformats.org/officeDocument/2006/relationships/slide" Target="/ppt/slides/slide6.xml" Id="Rcab40e29079945aa" /><Relationship Type="http://schemas.openxmlformats.org/officeDocument/2006/relationships/slide" Target="/ppt/slides/slide7.xml" Id="Rea562772363a41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72589147b48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5842280d04cd6" /><Relationship Type="http://schemas.openxmlformats.org/officeDocument/2006/relationships/theme" Target="/ppt/slideMasters/theme/theme1.xml" Id="R3785cc62ee7e44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5842280d04c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eef8ff77c45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649741a394d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70e7294b0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1f9b902c6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65d1f177148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3348c3f7540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b4e6e7a3a49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REAL-FORVALTNING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REAL-FORVALTNING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77 114 000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951 770 000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964 798 000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HANOA EILERT GIERTSEN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Glitrafjord AS, Kronprinsesse Märthas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56 34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947 540 734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REAL-FORVALTNING</a:t>
            </a:r>
          </a:p>
        </p:txBody>
      </p:sp>
    </p:spTree>
  </p:cSld>
  <p:clrMapOvr>
    <a:masterClrMapping xmlns:a="http://schemas.openxmlformats.org/drawingml/2006/main"/>
  </p:clrMapOvr>
</p:sld>
</file>