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89fe20bc808461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38a29efbd9740c5"/>
  </p:sldMasterIdLst>
  <p:sldIdLst>
    <p:sldId xmlns:r="http://schemas.openxmlformats.org/officeDocument/2006/relationships" id="256" r:id="R499676d48c654f0a"/>
    <p:sldId xmlns:r="http://schemas.openxmlformats.org/officeDocument/2006/relationships" id="257" r:id="Rc861a22a11e6443f"/>
    <p:sldId xmlns:r="http://schemas.openxmlformats.org/officeDocument/2006/relationships" id="258" r:id="Ra575e69025f14cfa"/>
    <p:sldId xmlns:r="http://schemas.openxmlformats.org/officeDocument/2006/relationships" id="259" r:id="R8ef168bf80024ed3"/>
    <p:sldId xmlns:r="http://schemas.openxmlformats.org/officeDocument/2006/relationships" id="260" r:id="R253ea558428b4b23"/>
    <p:sldId xmlns:r="http://schemas.openxmlformats.org/officeDocument/2006/relationships" id="261" r:id="R46d79c9899c945e8"/>
    <p:sldId xmlns:r="http://schemas.openxmlformats.org/officeDocument/2006/relationships" id="262" r:id="R9d1e15d236b2407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38a29efbd9740c5" /><Relationship Type="http://schemas.openxmlformats.org/officeDocument/2006/relationships/slide" Target="/ppt/slides/slide1.xml" Id="R499676d48c654f0a" /><Relationship Type="http://schemas.openxmlformats.org/officeDocument/2006/relationships/slide" Target="/ppt/slides/slide2.xml" Id="Rc861a22a11e6443f" /><Relationship Type="http://schemas.openxmlformats.org/officeDocument/2006/relationships/slide" Target="/ppt/slides/slide3.xml" Id="Ra575e69025f14cfa" /><Relationship Type="http://schemas.openxmlformats.org/officeDocument/2006/relationships/slide" Target="/ppt/slides/slide4.xml" Id="R8ef168bf80024ed3" /><Relationship Type="http://schemas.openxmlformats.org/officeDocument/2006/relationships/slide" Target="/ppt/slides/slide5.xml" Id="R253ea558428b4b23" /><Relationship Type="http://schemas.openxmlformats.org/officeDocument/2006/relationships/slide" Target="/ppt/slides/slide6.xml" Id="R46d79c9899c945e8" /><Relationship Type="http://schemas.openxmlformats.org/officeDocument/2006/relationships/slide" Target="/ppt/slides/slide7.xml" Id="R9d1e15d236b2407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a4870cb7c44489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3221914b044e80" /><Relationship Type="http://schemas.openxmlformats.org/officeDocument/2006/relationships/theme" Target="/ppt/slideMasters/theme/theme1.xml" Id="Rce2cce4e5272498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c3221914b044e8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2d579c5c18445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fa4b3f40934e1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810b4b02eb4a9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dbacc3b0a04a5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d59fefc2254c0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635efd17504a9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42019c6951429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Odd-Petter Hosen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Odd-Petter Hosen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Odd-Petter Hosen AS ble etablert [år] og holder til i Stokkøy.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Odd-Petter Hosen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Odd-Petter Hosen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Odd-Petter Hosen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22 440 438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398 983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333 729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5 365 713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10 139 006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Odd-Petter Hosen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HOSEN ODD PETTER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Odd-Petter Hosen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7178 Stokkøy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72 53 41 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947 714 821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Odd-Petter Hosen AS</a:t>
            </a:r>
          </a:p>
        </p:txBody>
      </p:sp>
    </p:spTree>
  </p:cSld>
  <p:clrMapOvr>
    <a:masterClrMapping xmlns:a="http://schemas.openxmlformats.org/drawingml/2006/main"/>
  </p:clrMapOvr>
</p:sld>
</file>