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ecec2b26046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365a828dd446b2"/>
  </p:sldMasterIdLst>
  <p:sldIdLst>
    <p:sldId xmlns:r="http://schemas.openxmlformats.org/officeDocument/2006/relationships" id="256" r:id="R5d3138fa71a94936"/>
    <p:sldId xmlns:r="http://schemas.openxmlformats.org/officeDocument/2006/relationships" id="257" r:id="R8f183c1eec1a4f15"/>
    <p:sldId xmlns:r="http://schemas.openxmlformats.org/officeDocument/2006/relationships" id="258" r:id="Rca77875d631441e9"/>
    <p:sldId xmlns:r="http://schemas.openxmlformats.org/officeDocument/2006/relationships" id="259" r:id="R24fda1fefd8e463c"/>
    <p:sldId xmlns:r="http://schemas.openxmlformats.org/officeDocument/2006/relationships" id="260" r:id="Ra07801868b7c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65a828dd446b2" /><Relationship Type="http://schemas.openxmlformats.org/officeDocument/2006/relationships/slide" Target="/ppt/slides/slide1.xml" Id="R5d3138fa71a94936" /><Relationship Type="http://schemas.openxmlformats.org/officeDocument/2006/relationships/slide" Target="/ppt/slides/slide2.xml" Id="R8f183c1eec1a4f15" /><Relationship Type="http://schemas.openxmlformats.org/officeDocument/2006/relationships/slide" Target="/ppt/slides/slide3.xml" Id="Rca77875d631441e9" /><Relationship Type="http://schemas.openxmlformats.org/officeDocument/2006/relationships/slide" Target="/ppt/slides/slide4.xml" Id="R24fda1fefd8e463c" /><Relationship Type="http://schemas.openxmlformats.org/officeDocument/2006/relationships/slide" Target="/ppt/slides/slide5.xml" Id="Ra07801868b7c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1352e095d4b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c7ca109fc4efe" /><Relationship Type="http://schemas.openxmlformats.org/officeDocument/2006/relationships/theme" Target="/ppt/slideMasters/theme/theme1.xml" Id="Rd159add57d04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8c7ca109fc4e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6664609ef46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4e287b37044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9b8b9e15944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2d851a37244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a66be6acc42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 KOMMUNE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 65 33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post@sola.kommune.no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www.sola.kommune.no/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948 243 113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SOLA KOMMUNE</a:t>
            </a:r>
          </a:p>
        </p:txBody>
      </p:sp>
    </p:spTree>
  </p:cSld>
  <p:clrMapOvr>
    <a:masterClrMapping xmlns:a="http://schemas.openxmlformats.org/drawingml/2006/main"/>
  </p:clrMapOvr>
</p:sld>
</file>