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fe1754de944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ac0d22b794ee9"/>
  </p:sldMasterIdLst>
  <p:sldIdLst>
    <p:sldId xmlns:r="http://schemas.openxmlformats.org/officeDocument/2006/relationships" id="256" r:id="Rb8879a1c4cdc4289"/>
    <p:sldId xmlns:r="http://schemas.openxmlformats.org/officeDocument/2006/relationships" id="257" r:id="R3c6a33891c044a54"/>
    <p:sldId xmlns:r="http://schemas.openxmlformats.org/officeDocument/2006/relationships" id="258" r:id="R0fecf91c763743ad"/>
    <p:sldId xmlns:r="http://schemas.openxmlformats.org/officeDocument/2006/relationships" id="259" r:id="Rf7ba4f5859a64c66"/>
    <p:sldId xmlns:r="http://schemas.openxmlformats.org/officeDocument/2006/relationships" id="260" r:id="R9f863d9d4b6d477b"/>
    <p:sldId xmlns:r="http://schemas.openxmlformats.org/officeDocument/2006/relationships" id="261" r:id="R0313288e77024b4c"/>
    <p:sldId xmlns:r="http://schemas.openxmlformats.org/officeDocument/2006/relationships" id="262" r:id="Re40bb6b4376341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ac0d22b794ee9" /><Relationship Type="http://schemas.openxmlformats.org/officeDocument/2006/relationships/slide" Target="/ppt/slides/slide1.xml" Id="Rb8879a1c4cdc4289" /><Relationship Type="http://schemas.openxmlformats.org/officeDocument/2006/relationships/slide" Target="/ppt/slides/slide2.xml" Id="R3c6a33891c044a54" /><Relationship Type="http://schemas.openxmlformats.org/officeDocument/2006/relationships/slide" Target="/ppt/slides/slide3.xml" Id="R0fecf91c763743ad" /><Relationship Type="http://schemas.openxmlformats.org/officeDocument/2006/relationships/slide" Target="/ppt/slides/slide4.xml" Id="Rf7ba4f5859a64c66" /><Relationship Type="http://schemas.openxmlformats.org/officeDocument/2006/relationships/slide" Target="/ppt/slides/slide5.xml" Id="R9f863d9d4b6d477b" /><Relationship Type="http://schemas.openxmlformats.org/officeDocument/2006/relationships/slide" Target="/ppt/slides/slide6.xml" Id="R0313288e77024b4c" /><Relationship Type="http://schemas.openxmlformats.org/officeDocument/2006/relationships/slide" Target="/ppt/slides/slide7.xml" Id="Re40bb6b4376341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740c21aa946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436917411432b" /><Relationship Type="http://schemas.openxmlformats.org/officeDocument/2006/relationships/theme" Target="/ppt/slideMasters/theme/theme1.xml" Id="Ra9e7a05f51cc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436917411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20d3df4a849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b167a2a3c4a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fc93682a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c4b712795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855b87cc147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9f65c2d66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7c0b67c0348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