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89cf1f514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b9d2c9906435f"/>
  </p:sldMasterIdLst>
  <p:sldIdLst>
    <p:sldId xmlns:r="http://schemas.openxmlformats.org/officeDocument/2006/relationships" id="256" r:id="R2d78cee33412409a"/>
    <p:sldId xmlns:r="http://schemas.openxmlformats.org/officeDocument/2006/relationships" id="257" r:id="Rc7fdc20cc85941fe"/>
    <p:sldId xmlns:r="http://schemas.openxmlformats.org/officeDocument/2006/relationships" id="258" r:id="R8ba0b99cf2e94ce2"/>
    <p:sldId xmlns:r="http://schemas.openxmlformats.org/officeDocument/2006/relationships" id="259" r:id="R48daf19349f44536"/>
    <p:sldId xmlns:r="http://schemas.openxmlformats.org/officeDocument/2006/relationships" id="260" r:id="R174c2598bef5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b9d2c9906435f" /><Relationship Type="http://schemas.openxmlformats.org/officeDocument/2006/relationships/slide" Target="/ppt/slides/slide1.xml" Id="R2d78cee33412409a" /><Relationship Type="http://schemas.openxmlformats.org/officeDocument/2006/relationships/slide" Target="/ppt/slides/slide2.xml" Id="Rc7fdc20cc85941fe" /><Relationship Type="http://schemas.openxmlformats.org/officeDocument/2006/relationships/slide" Target="/ppt/slides/slide3.xml" Id="R8ba0b99cf2e94ce2" /><Relationship Type="http://schemas.openxmlformats.org/officeDocument/2006/relationships/slide" Target="/ppt/slides/slide4.xml" Id="R48daf19349f44536" /><Relationship Type="http://schemas.openxmlformats.org/officeDocument/2006/relationships/slide" Target="/ppt/slides/slide5.xml" Id="R174c2598bef5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d0decdc56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fceaf81ca4690" /><Relationship Type="http://schemas.openxmlformats.org/officeDocument/2006/relationships/theme" Target="/ppt/slideMasters/theme/theme1.xml" Id="R4e788299dd92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fceaf81ca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982777b1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429fc8dcb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392165c8c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b90f5969f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3a0557e31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PYNTEN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PYNTEN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948 955 261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PYNTEN AS</a:t>
            </a:r>
          </a:p>
        </p:txBody>
      </p:sp>
    </p:spTree>
  </p:cSld>
  <p:clrMapOvr>
    <a:masterClrMapping xmlns:a="http://schemas.openxmlformats.org/drawingml/2006/main"/>
  </p:clrMapOvr>
</p:sld>
</file>