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841e8109c644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b1fcb7246a4fa5"/>
  </p:sldMasterIdLst>
  <p:sldIdLst>
    <p:sldId xmlns:r="http://schemas.openxmlformats.org/officeDocument/2006/relationships" id="256" r:id="Rdd05395b36fd4fcf"/>
    <p:sldId xmlns:r="http://schemas.openxmlformats.org/officeDocument/2006/relationships" id="257" r:id="Rc1f0dba4c9e0466b"/>
    <p:sldId xmlns:r="http://schemas.openxmlformats.org/officeDocument/2006/relationships" id="258" r:id="R0f201b7357644611"/>
    <p:sldId xmlns:r="http://schemas.openxmlformats.org/officeDocument/2006/relationships" id="259" r:id="R677178e3ebb54aef"/>
    <p:sldId xmlns:r="http://schemas.openxmlformats.org/officeDocument/2006/relationships" id="260" r:id="R9143a74a9ba84099"/>
    <p:sldId xmlns:r="http://schemas.openxmlformats.org/officeDocument/2006/relationships" id="261" r:id="R14d82ac34d4041a7"/>
    <p:sldId xmlns:r="http://schemas.openxmlformats.org/officeDocument/2006/relationships" id="262" r:id="Rbd10970d548343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b1fcb7246a4fa5" /><Relationship Type="http://schemas.openxmlformats.org/officeDocument/2006/relationships/slide" Target="/ppt/slides/slide1.xml" Id="Rdd05395b36fd4fcf" /><Relationship Type="http://schemas.openxmlformats.org/officeDocument/2006/relationships/slide" Target="/ppt/slides/slide2.xml" Id="Rc1f0dba4c9e0466b" /><Relationship Type="http://schemas.openxmlformats.org/officeDocument/2006/relationships/slide" Target="/ppt/slides/slide3.xml" Id="R0f201b7357644611" /><Relationship Type="http://schemas.openxmlformats.org/officeDocument/2006/relationships/slide" Target="/ppt/slides/slide4.xml" Id="R677178e3ebb54aef" /><Relationship Type="http://schemas.openxmlformats.org/officeDocument/2006/relationships/slide" Target="/ppt/slides/slide5.xml" Id="R9143a74a9ba84099" /><Relationship Type="http://schemas.openxmlformats.org/officeDocument/2006/relationships/slide" Target="/ppt/slides/slide6.xml" Id="R14d82ac34d4041a7" /><Relationship Type="http://schemas.openxmlformats.org/officeDocument/2006/relationships/slide" Target="/ppt/slides/slide7.xml" Id="Rbd10970d548343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8a15854c1546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6d34935bd463e" /><Relationship Type="http://schemas.openxmlformats.org/officeDocument/2006/relationships/theme" Target="/ppt/slideMasters/theme/theme1.xml" Id="R145741c1b7e649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c6d34935bd46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8560be4134d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f4975b9dc40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a4474b77943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0f41323aa41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f3cdd707947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dbc067b4c4a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2bfa4c1494c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EIENDOMSMEGLER KROGSVEEN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EIENDOMSMEGLER KROGSVEEN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706 334 440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56 948 453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47 981 067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98 683 718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340 473 123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52 95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post@krogsveen.no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950 007 613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