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0e2303252f4a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de05e87bf0426b"/>
  </p:sldMasterIdLst>
  <p:sldIdLst>
    <p:sldId xmlns:r="http://schemas.openxmlformats.org/officeDocument/2006/relationships" id="256" r:id="R9ea3bc3db70d4470"/>
    <p:sldId xmlns:r="http://schemas.openxmlformats.org/officeDocument/2006/relationships" id="257" r:id="Ra1cd2f24392d4244"/>
    <p:sldId xmlns:r="http://schemas.openxmlformats.org/officeDocument/2006/relationships" id="258" r:id="Ra941efb07af7486f"/>
    <p:sldId xmlns:r="http://schemas.openxmlformats.org/officeDocument/2006/relationships" id="259" r:id="R2362cb79d39c4b84"/>
    <p:sldId xmlns:r="http://schemas.openxmlformats.org/officeDocument/2006/relationships" id="260" r:id="Rf4907a7e75724c03"/>
    <p:sldId xmlns:r="http://schemas.openxmlformats.org/officeDocument/2006/relationships" id="261" r:id="Rbcb8747864eb49dc"/>
    <p:sldId xmlns:r="http://schemas.openxmlformats.org/officeDocument/2006/relationships" id="262" r:id="R225731ba567345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de05e87bf0426b" /><Relationship Type="http://schemas.openxmlformats.org/officeDocument/2006/relationships/slide" Target="/ppt/slides/slide1.xml" Id="R9ea3bc3db70d4470" /><Relationship Type="http://schemas.openxmlformats.org/officeDocument/2006/relationships/slide" Target="/ppt/slides/slide2.xml" Id="Ra1cd2f24392d4244" /><Relationship Type="http://schemas.openxmlformats.org/officeDocument/2006/relationships/slide" Target="/ppt/slides/slide3.xml" Id="Ra941efb07af7486f" /><Relationship Type="http://schemas.openxmlformats.org/officeDocument/2006/relationships/slide" Target="/ppt/slides/slide4.xml" Id="R2362cb79d39c4b84" /><Relationship Type="http://schemas.openxmlformats.org/officeDocument/2006/relationships/slide" Target="/ppt/slides/slide5.xml" Id="Rf4907a7e75724c03" /><Relationship Type="http://schemas.openxmlformats.org/officeDocument/2006/relationships/slide" Target="/ppt/slides/slide6.xml" Id="Rbcb8747864eb49dc" /><Relationship Type="http://schemas.openxmlformats.org/officeDocument/2006/relationships/slide" Target="/ppt/slides/slide7.xml" Id="R225731ba567345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aaa6b9164248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1afcc089a4947" /><Relationship Type="http://schemas.openxmlformats.org/officeDocument/2006/relationships/theme" Target="/ppt/slideMasters/theme/theme1.xml" Id="Rec74aa6b603442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91afcc089a49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fbe3c17384f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acda78b0942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33ef70cfe4f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7f8431d5545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c90d05aab4f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c66e7cf7648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c824aa5b240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KRISTIAN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KRISTIAN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20 203 000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174 694 000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265 724 000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BEACS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CAMANA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Drengsrudbekken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950 168 005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