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5d89830d1d40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5a4212497543de"/>
  </p:sldMasterIdLst>
  <p:sldIdLst>
    <p:sldId xmlns:r="http://schemas.openxmlformats.org/officeDocument/2006/relationships" id="256" r:id="R8a1802cba9074db6"/>
    <p:sldId xmlns:r="http://schemas.openxmlformats.org/officeDocument/2006/relationships" id="257" r:id="Ra9ca1ba84e044a75"/>
    <p:sldId xmlns:r="http://schemas.openxmlformats.org/officeDocument/2006/relationships" id="258" r:id="R4cd97ba7b1a1438b"/>
    <p:sldId xmlns:r="http://schemas.openxmlformats.org/officeDocument/2006/relationships" id="259" r:id="R25da50cb229a4f49"/>
    <p:sldId xmlns:r="http://schemas.openxmlformats.org/officeDocument/2006/relationships" id="260" r:id="R85ca2443dfce40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5a4212497543de" /><Relationship Type="http://schemas.openxmlformats.org/officeDocument/2006/relationships/slide" Target="/ppt/slides/slide1.xml" Id="R8a1802cba9074db6" /><Relationship Type="http://schemas.openxmlformats.org/officeDocument/2006/relationships/slide" Target="/ppt/slides/slide2.xml" Id="Ra9ca1ba84e044a75" /><Relationship Type="http://schemas.openxmlformats.org/officeDocument/2006/relationships/slide" Target="/ppt/slides/slide3.xml" Id="R4cd97ba7b1a1438b" /><Relationship Type="http://schemas.openxmlformats.org/officeDocument/2006/relationships/slide" Target="/ppt/slides/slide4.xml" Id="R25da50cb229a4f49" /><Relationship Type="http://schemas.openxmlformats.org/officeDocument/2006/relationships/slide" Target="/ppt/slides/slide5.xml" Id="R85ca2443dfce40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ee0c4324fa47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0a91cfcee94409" /><Relationship Type="http://schemas.openxmlformats.org/officeDocument/2006/relationships/theme" Target="/ppt/slideMasters/theme/theme1.xml" Id="R654862694cbe48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0a91cfcee944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f757f9aa5747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e7cf5fc9ad4e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1057947b943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4b975982149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1dc3f9bcd24f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 WILLIAM LOSSIUS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WILLIAM LOSSIUS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 WILLIAM LOSSIUS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WILLIAM LOSSIUS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WILLIAM LOSSIUS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WILLIAM LOSSIUS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950 255 439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WILLIAM LOSSIUS AS</a:t>
            </a:r>
          </a:p>
        </p:txBody>
      </p:sp>
    </p:spTree>
  </p:cSld>
  <p:clrMapOvr>
    <a:masterClrMapping xmlns:a="http://schemas.openxmlformats.org/drawingml/2006/main"/>
  </p:clrMapOvr>
</p:sld>
</file>