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acd033e40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7a90ccefba42c7"/>
  </p:sldMasterIdLst>
  <p:sldIdLst>
    <p:sldId xmlns:r="http://schemas.openxmlformats.org/officeDocument/2006/relationships" id="256" r:id="R0c585e32a43a4970"/>
    <p:sldId xmlns:r="http://schemas.openxmlformats.org/officeDocument/2006/relationships" id="257" r:id="Rb5e3d916f7b34060"/>
    <p:sldId xmlns:r="http://schemas.openxmlformats.org/officeDocument/2006/relationships" id="258" r:id="R0268c27708304510"/>
    <p:sldId xmlns:r="http://schemas.openxmlformats.org/officeDocument/2006/relationships" id="259" r:id="R8b218af3abef45e7"/>
    <p:sldId xmlns:r="http://schemas.openxmlformats.org/officeDocument/2006/relationships" id="260" r:id="Re1dfae6368dc4db9"/>
    <p:sldId xmlns:r="http://schemas.openxmlformats.org/officeDocument/2006/relationships" id="261" r:id="R059a5dbeda8c4dc8"/>
    <p:sldId xmlns:r="http://schemas.openxmlformats.org/officeDocument/2006/relationships" id="262" r:id="R46df595a9919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a90ccefba42c7" /><Relationship Type="http://schemas.openxmlformats.org/officeDocument/2006/relationships/slide" Target="/ppt/slides/slide1.xml" Id="R0c585e32a43a4970" /><Relationship Type="http://schemas.openxmlformats.org/officeDocument/2006/relationships/slide" Target="/ppt/slides/slide2.xml" Id="Rb5e3d916f7b34060" /><Relationship Type="http://schemas.openxmlformats.org/officeDocument/2006/relationships/slide" Target="/ppt/slides/slide3.xml" Id="R0268c27708304510" /><Relationship Type="http://schemas.openxmlformats.org/officeDocument/2006/relationships/slide" Target="/ppt/slides/slide4.xml" Id="R8b218af3abef45e7" /><Relationship Type="http://schemas.openxmlformats.org/officeDocument/2006/relationships/slide" Target="/ppt/slides/slide5.xml" Id="Re1dfae6368dc4db9" /><Relationship Type="http://schemas.openxmlformats.org/officeDocument/2006/relationships/slide" Target="/ppt/slides/slide6.xml" Id="R059a5dbeda8c4dc8" /><Relationship Type="http://schemas.openxmlformats.org/officeDocument/2006/relationships/slide" Target="/ppt/slides/slide7.xml" Id="R46df595a9919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b40fe3ebb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b312364a5450b" /><Relationship Type="http://schemas.openxmlformats.org/officeDocument/2006/relationships/theme" Target="/ppt/slideMasters/theme/theme1.xml" Id="Ra2867136c5c9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eb312364a545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7c59d313842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6efbe82c8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3cf381df6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0324cdac2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2194a0007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c856eee56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ea32f78ee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MINNOCH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MINNOCH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74 159 143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476 676 815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550 881 027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KNALSTAD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LYSEDAHL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SEKKEBEKK INVEST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ANETTE SOFIE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95 53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950 281 138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MINNOCH AS</a:t>
            </a:r>
          </a:p>
        </p:txBody>
      </p:sp>
    </p:spTree>
  </p:cSld>
  <p:clrMapOvr>
    <a:masterClrMapping xmlns:a="http://schemas.openxmlformats.org/drawingml/2006/main"/>
  </p:clrMapOvr>
</p:sld>
</file>