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a3b24076854a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f296066ddb4e5a"/>
  </p:sldMasterIdLst>
  <p:sldIdLst>
    <p:sldId xmlns:r="http://schemas.openxmlformats.org/officeDocument/2006/relationships" id="256" r:id="R08fc9c60ffbc46f3"/>
    <p:sldId xmlns:r="http://schemas.openxmlformats.org/officeDocument/2006/relationships" id="257" r:id="R970f634fab884fbf"/>
    <p:sldId xmlns:r="http://schemas.openxmlformats.org/officeDocument/2006/relationships" id="258" r:id="Re3f8adac7d7e49cf"/>
    <p:sldId xmlns:r="http://schemas.openxmlformats.org/officeDocument/2006/relationships" id="259" r:id="R4521843c00744171"/>
    <p:sldId xmlns:r="http://schemas.openxmlformats.org/officeDocument/2006/relationships" id="260" r:id="Rde26792afaf94fdf"/>
    <p:sldId xmlns:r="http://schemas.openxmlformats.org/officeDocument/2006/relationships" id="261" r:id="Recef01407fdc4eb1"/>
    <p:sldId xmlns:r="http://schemas.openxmlformats.org/officeDocument/2006/relationships" id="262" r:id="R819b152bfdd54c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296066ddb4e5a" /><Relationship Type="http://schemas.openxmlformats.org/officeDocument/2006/relationships/slide" Target="/ppt/slides/slide1.xml" Id="R08fc9c60ffbc46f3" /><Relationship Type="http://schemas.openxmlformats.org/officeDocument/2006/relationships/slide" Target="/ppt/slides/slide2.xml" Id="R970f634fab884fbf" /><Relationship Type="http://schemas.openxmlformats.org/officeDocument/2006/relationships/slide" Target="/ppt/slides/slide3.xml" Id="Re3f8adac7d7e49cf" /><Relationship Type="http://schemas.openxmlformats.org/officeDocument/2006/relationships/slide" Target="/ppt/slides/slide4.xml" Id="R4521843c00744171" /><Relationship Type="http://schemas.openxmlformats.org/officeDocument/2006/relationships/slide" Target="/ppt/slides/slide5.xml" Id="Rde26792afaf94fdf" /><Relationship Type="http://schemas.openxmlformats.org/officeDocument/2006/relationships/slide" Target="/ppt/slides/slide6.xml" Id="Recef01407fdc4eb1" /><Relationship Type="http://schemas.openxmlformats.org/officeDocument/2006/relationships/slide" Target="/ppt/slides/slide7.xml" Id="R819b152bfdd54c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91b1199e341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a71fa3d7749e6" /><Relationship Type="http://schemas.openxmlformats.org/officeDocument/2006/relationships/theme" Target="/ppt/slideMasters/theme/theme1.xml" Id="Re8386786db634c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4a71fa3d7749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2d46fb8f1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47472bcd242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e7689d50444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ee422cf3d4b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e0691e0ad45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5d45baba2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922bc4d34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SMÅFOLK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SMÅFOLK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6 283 372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41 626 143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44 126 143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BERREFJORD VIVI RINGNES  –  28,8 %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CHRISTIAN R.  –  28,8 %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STINE RINGNES  –  28,8 %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SHIP-RING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NINA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Heyerdahls vei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81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