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9af37b222149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238d267c884f58"/>
  </p:sldMasterIdLst>
  <p:sldIdLst>
    <p:sldId xmlns:r="http://schemas.openxmlformats.org/officeDocument/2006/relationships" id="256" r:id="Re558f1fd56b34a59"/>
    <p:sldId xmlns:r="http://schemas.openxmlformats.org/officeDocument/2006/relationships" id="257" r:id="Rdf360c8cb10d435e"/>
    <p:sldId xmlns:r="http://schemas.openxmlformats.org/officeDocument/2006/relationships" id="258" r:id="R414f88b45ccc4b32"/>
    <p:sldId xmlns:r="http://schemas.openxmlformats.org/officeDocument/2006/relationships" id="259" r:id="R2d3ad7886cea4968"/>
    <p:sldId xmlns:r="http://schemas.openxmlformats.org/officeDocument/2006/relationships" id="260" r:id="Rd67cbf68fbc14dad"/>
    <p:sldId xmlns:r="http://schemas.openxmlformats.org/officeDocument/2006/relationships" id="261" r:id="Raeba0675d10d4a22"/>
    <p:sldId xmlns:r="http://schemas.openxmlformats.org/officeDocument/2006/relationships" id="262" r:id="Rc01e17631a6640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238d267c884f58" /><Relationship Type="http://schemas.openxmlformats.org/officeDocument/2006/relationships/slide" Target="/ppt/slides/slide1.xml" Id="Re558f1fd56b34a59" /><Relationship Type="http://schemas.openxmlformats.org/officeDocument/2006/relationships/slide" Target="/ppt/slides/slide2.xml" Id="Rdf360c8cb10d435e" /><Relationship Type="http://schemas.openxmlformats.org/officeDocument/2006/relationships/slide" Target="/ppt/slides/slide3.xml" Id="R414f88b45ccc4b32" /><Relationship Type="http://schemas.openxmlformats.org/officeDocument/2006/relationships/slide" Target="/ppt/slides/slide4.xml" Id="R2d3ad7886cea4968" /><Relationship Type="http://schemas.openxmlformats.org/officeDocument/2006/relationships/slide" Target="/ppt/slides/slide5.xml" Id="Rd67cbf68fbc14dad" /><Relationship Type="http://schemas.openxmlformats.org/officeDocument/2006/relationships/slide" Target="/ppt/slides/slide6.xml" Id="Raeba0675d10d4a22" /><Relationship Type="http://schemas.openxmlformats.org/officeDocument/2006/relationships/slide" Target="/ppt/slides/slide7.xml" Id="Rc01e17631a6640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74b2fc22948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d0d13bf0f46f7" /><Relationship Type="http://schemas.openxmlformats.org/officeDocument/2006/relationships/theme" Target="/ppt/slideMasters/theme/theme1.xml" Id="Ra4292cd0ea3a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8d0d13bf0f46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16d416be3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09088e580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f4d9fff4e45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0e11fae9545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6d30839f249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59240fae947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e86b2b9344f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−73 573 991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2 809 102 708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90 858 671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92 084 941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ANETTE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ISABELLE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