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3b57a05bc4a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ecc70c150494f"/>
  </p:sldMasterIdLst>
  <p:sldIdLst>
    <p:sldId xmlns:r="http://schemas.openxmlformats.org/officeDocument/2006/relationships" id="256" r:id="Rfe48448841284073"/>
    <p:sldId xmlns:r="http://schemas.openxmlformats.org/officeDocument/2006/relationships" id="257" r:id="R1093045274704249"/>
    <p:sldId xmlns:r="http://schemas.openxmlformats.org/officeDocument/2006/relationships" id="258" r:id="Rbf400a8ade854bf8"/>
    <p:sldId xmlns:r="http://schemas.openxmlformats.org/officeDocument/2006/relationships" id="259" r:id="R2495ec2155604036"/>
    <p:sldId xmlns:r="http://schemas.openxmlformats.org/officeDocument/2006/relationships" id="260" r:id="Rb03104175a68406c"/>
    <p:sldId xmlns:r="http://schemas.openxmlformats.org/officeDocument/2006/relationships" id="261" r:id="R6137d63e77a14f5c"/>
    <p:sldId xmlns:r="http://schemas.openxmlformats.org/officeDocument/2006/relationships" id="262" r:id="Ra818bb34fc3a4b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ecc70c150494f" /><Relationship Type="http://schemas.openxmlformats.org/officeDocument/2006/relationships/slide" Target="/ppt/slides/slide1.xml" Id="Rfe48448841284073" /><Relationship Type="http://schemas.openxmlformats.org/officeDocument/2006/relationships/slide" Target="/ppt/slides/slide2.xml" Id="R1093045274704249" /><Relationship Type="http://schemas.openxmlformats.org/officeDocument/2006/relationships/slide" Target="/ppt/slides/slide3.xml" Id="Rbf400a8ade854bf8" /><Relationship Type="http://schemas.openxmlformats.org/officeDocument/2006/relationships/slide" Target="/ppt/slides/slide4.xml" Id="R2495ec2155604036" /><Relationship Type="http://schemas.openxmlformats.org/officeDocument/2006/relationships/slide" Target="/ppt/slides/slide5.xml" Id="Rb03104175a68406c" /><Relationship Type="http://schemas.openxmlformats.org/officeDocument/2006/relationships/slide" Target="/ppt/slides/slide6.xml" Id="R6137d63e77a14f5c" /><Relationship Type="http://schemas.openxmlformats.org/officeDocument/2006/relationships/slide" Target="/ppt/slides/slide7.xml" Id="Ra818bb34fc3a4b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ae6a628d640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c87871694d10" /><Relationship Type="http://schemas.openxmlformats.org/officeDocument/2006/relationships/theme" Target="/ppt/slideMasters/theme/theme1.xml" Id="R05bd6619bb8f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ac8787169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3a8c05bd4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d60617885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307856d47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036c8a595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2c6a0039b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7b05136c4c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bbdeb31a2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BENT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 ERIKSEN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31 144 413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397 555 513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507 008 949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RAGNVALD BENT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KARI-ANNE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MARIANN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MAY-BENTE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MORTEN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950 325 968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