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eb09916f5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dbf1ef0f14b65"/>
  </p:sldMasterIdLst>
  <p:sldIdLst>
    <p:sldId xmlns:r="http://schemas.openxmlformats.org/officeDocument/2006/relationships" id="256" r:id="R6832098f311547ce"/>
    <p:sldId xmlns:r="http://schemas.openxmlformats.org/officeDocument/2006/relationships" id="257" r:id="R9bdd12e7d9fc4f84"/>
    <p:sldId xmlns:r="http://schemas.openxmlformats.org/officeDocument/2006/relationships" id="258" r:id="R54889d79ecfd4a88"/>
    <p:sldId xmlns:r="http://schemas.openxmlformats.org/officeDocument/2006/relationships" id="259" r:id="R9a3565edff5641a4"/>
    <p:sldId xmlns:r="http://schemas.openxmlformats.org/officeDocument/2006/relationships" id="260" r:id="R241897d2e86948bc"/>
    <p:sldId xmlns:r="http://schemas.openxmlformats.org/officeDocument/2006/relationships" id="261" r:id="Rc5a155117e3a4517"/>
    <p:sldId xmlns:r="http://schemas.openxmlformats.org/officeDocument/2006/relationships" id="262" r:id="R9ee6619ec09145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dbf1ef0f14b65" /><Relationship Type="http://schemas.openxmlformats.org/officeDocument/2006/relationships/slide" Target="/ppt/slides/slide1.xml" Id="R6832098f311547ce" /><Relationship Type="http://schemas.openxmlformats.org/officeDocument/2006/relationships/slide" Target="/ppt/slides/slide2.xml" Id="R9bdd12e7d9fc4f84" /><Relationship Type="http://schemas.openxmlformats.org/officeDocument/2006/relationships/slide" Target="/ppt/slides/slide3.xml" Id="R54889d79ecfd4a88" /><Relationship Type="http://schemas.openxmlformats.org/officeDocument/2006/relationships/slide" Target="/ppt/slides/slide4.xml" Id="R9a3565edff5641a4" /><Relationship Type="http://schemas.openxmlformats.org/officeDocument/2006/relationships/slide" Target="/ppt/slides/slide5.xml" Id="R241897d2e86948bc" /><Relationship Type="http://schemas.openxmlformats.org/officeDocument/2006/relationships/slide" Target="/ppt/slides/slide6.xml" Id="Rc5a155117e3a4517" /><Relationship Type="http://schemas.openxmlformats.org/officeDocument/2006/relationships/slide" Target="/ppt/slides/slide7.xml" Id="R9ee6619ec09145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b110c4f52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dfa27daaa43ea" /><Relationship Type="http://schemas.openxmlformats.org/officeDocument/2006/relationships/theme" Target="/ppt/slideMasters/theme/theme1.xml" Id="R0f335966036a4a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dfa27daaa43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ace24a6d6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9df49be8e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8d9a3cb1b43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cf597caf2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ba6c2653448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7c14d9259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5d2c2b7b4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ASTRAMM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ASTRAMM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RAMM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www.procurator.no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950 397 349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ASTRAMM AS</a:t>
            </a:r>
          </a:p>
        </p:txBody>
      </p:sp>
    </p:spTree>
  </p:cSld>
  <p:clrMapOvr>
    <a:masterClrMapping xmlns:a="http://schemas.openxmlformats.org/drawingml/2006/main"/>
  </p:clrMapOvr>
</p:sld>
</file>