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23d1153cf04f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2648bfe9684248"/>
  </p:sldMasterIdLst>
  <p:sldIdLst>
    <p:sldId xmlns:r="http://schemas.openxmlformats.org/officeDocument/2006/relationships" id="256" r:id="Rfee67a7497204c43"/>
    <p:sldId xmlns:r="http://schemas.openxmlformats.org/officeDocument/2006/relationships" id="257" r:id="R45c809c083874ed6"/>
    <p:sldId xmlns:r="http://schemas.openxmlformats.org/officeDocument/2006/relationships" id="258" r:id="R00ae06df3cb54e60"/>
    <p:sldId xmlns:r="http://schemas.openxmlformats.org/officeDocument/2006/relationships" id="259" r:id="R5c9eea60d85747a9"/>
    <p:sldId xmlns:r="http://schemas.openxmlformats.org/officeDocument/2006/relationships" id="260" r:id="R8928f3603c5d4248"/>
    <p:sldId xmlns:r="http://schemas.openxmlformats.org/officeDocument/2006/relationships" id="261" r:id="R399034d5206a4344"/>
    <p:sldId xmlns:r="http://schemas.openxmlformats.org/officeDocument/2006/relationships" id="262" r:id="R00d385db8a4348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2648bfe9684248" /><Relationship Type="http://schemas.openxmlformats.org/officeDocument/2006/relationships/slide" Target="/ppt/slides/slide1.xml" Id="Rfee67a7497204c43" /><Relationship Type="http://schemas.openxmlformats.org/officeDocument/2006/relationships/slide" Target="/ppt/slides/slide2.xml" Id="R45c809c083874ed6" /><Relationship Type="http://schemas.openxmlformats.org/officeDocument/2006/relationships/slide" Target="/ppt/slides/slide3.xml" Id="R00ae06df3cb54e60" /><Relationship Type="http://schemas.openxmlformats.org/officeDocument/2006/relationships/slide" Target="/ppt/slides/slide4.xml" Id="R5c9eea60d85747a9" /><Relationship Type="http://schemas.openxmlformats.org/officeDocument/2006/relationships/slide" Target="/ppt/slides/slide5.xml" Id="R8928f3603c5d4248" /><Relationship Type="http://schemas.openxmlformats.org/officeDocument/2006/relationships/slide" Target="/ppt/slides/slide6.xml" Id="R399034d5206a4344" /><Relationship Type="http://schemas.openxmlformats.org/officeDocument/2006/relationships/slide" Target="/ppt/slides/slide7.xml" Id="R00d385db8a4348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86ac60c8d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88b4aa81a4dca" /><Relationship Type="http://schemas.openxmlformats.org/officeDocument/2006/relationships/theme" Target="/ppt/slideMasters/theme/theme1.xml" Id="R09181bcfacd948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388b4aa81a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cba607c6643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da731121b48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1ef21b0a4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475e4451549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81fc6298844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5a3f323b047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1565e5e6a40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HARINVEST AS ble etablert [år] og holder til i Bekkjarvik.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1 796 386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36 944 002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39 018 505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Skipavika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5397 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