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319356971e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17de24f484f44"/>
  </p:sldMasterIdLst>
  <p:sldIdLst>
    <p:sldId xmlns:r="http://schemas.openxmlformats.org/officeDocument/2006/relationships" id="256" r:id="R3d189cd30b8245e9"/>
    <p:sldId xmlns:r="http://schemas.openxmlformats.org/officeDocument/2006/relationships" id="257" r:id="R21a6b4b9725f4954"/>
    <p:sldId xmlns:r="http://schemas.openxmlformats.org/officeDocument/2006/relationships" id="258" r:id="R9801ee0cd01f4cd7"/>
    <p:sldId xmlns:r="http://schemas.openxmlformats.org/officeDocument/2006/relationships" id="259" r:id="R153555b461ae4488"/>
    <p:sldId xmlns:r="http://schemas.openxmlformats.org/officeDocument/2006/relationships" id="260" r:id="Re1bab43f17a14053"/>
    <p:sldId xmlns:r="http://schemas.openxmlformats.org/officeDocument/2006/relationships" id="261" r:id="Ra4a9303ff8e54ce2"/>
    <p:sldId xmlns:r="http://schemas.openxmlformats.org/officeDocument/2006/relationships" id="262" r:id="R623c29b5eacc44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17de24f484f44" /><Relationship Type="http://schemas.openxmlformats.org/officeDocument/2006/relationships/slide" Target="/ppt/slides/slide1.xml" Id="R3d189cd30b8245e9" /><Relationship Type="http://schemas.openxmlformats.org/officeDocument/2006/relationships/slide" Target="/ppt/slides/slide2.xml" Id="R21a6b4b9725f4954" /><Relationship Type="http://schemas.openxmlformats.org/officeDocument/2006/relationships/slide" Target="/ppt/slides/slide3.xml" Id="R9801ee0cd01f4cd7" /><Relationship Type="http://schemas.openxmlformats.org/officeDocument/2006/relationships/slide" Target="/ppt/slides/slide4.xml" Id="R153555b461ae4488" /><Relationship Type="http://schemas.openxmlformats.org/officeDocument/2006/relationships/slide" Target="/ppt/slides/slide5.xml" Id="Re1bab43f17a14053" /><Relationship Type="http://schemas.openxmlformats.org/officeDocument/2006/relationships/slide" Target="/ppt/slides/slide6.xml" Id="Ra4a9303ff8e54ce2" /><Relationship Type="http://schemas.openxmlformats.org/officeDocument/2006/relationships/slide" Target="/ppt/slides/slide7.xml" Id="R623c29b5eacc44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b343654a2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7a71e547d4c66" /><Relationship Type="http://schemas.openxmlformats.org/officeDocument/2006/relationships/theme" Target="/ppt/slideMasters/theme/theme1.xml" Id="R8f5c0a05474349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7a71e547d4c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2b0c92d4d47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4924dca2d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69eb90b7b42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983ff8ecc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870f8d91c49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bcae71d3f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ed73ce993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