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720b528094c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b1b426dbb04416"/>
  </p:sldMasterIdLst>
  <p:sldIdLst>
    <p:sldId xmlns:r="http://schemas.openxmlformats.org/officeDocument/2006/relationships" id="256" r:id="Rbb4b3308ed0147cb"/>
    <p:sldId xmlns:r="http://schemas.openxmlformats.org/officeDocument/2006/relationships" id="257" r:id="R092ca096311b4ec4"/>
    <p:sldId xmlns:r="http://schemas.openxmlformats.org/officeDocument/2006/relationships" id="258" r:id="Rc5b328f7afc14d4c"/>
    <p:sldId xmlns:r="http://schemas.openxmlformats.org/officeDocument/2006/relationships" id="259" r:id="R84709a8265244bde"/>
    <p:sldId xmlns:r="http://schemas.openxmlformats.org/officeDocument/2006/relationships" id="260" r:id="R173bff17d7cd4223"/>
    <p:sldId xmlns:r="http://schemas.openxmlformats.org/officeDocument/2006/relationships" id="261" r:id="R7ab5bcef3c6e4701"/>
    <p:sldId xmlns:r="http://schemas.openxmlformats.org/officeDocument/2006/relationships" id="262" r:id="R9fe70391eec642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1b426dbb04416" /><Relationship Type="http://schemas.openxmlformats.org/officeDocument/2006/relationships/slide" Target="/ppt/slides/slide1.xml" Id="Rbb4b3308ed0147cb" /><Relationship Type="http://schemas.openxmlformats.org/officeDocument/2006/relationships/slide" Target="/ppt/slides/slide2.xml" Id="R092ca096311b4ec4" /><Relationship Type="http://schemas.openxmlformats.org/officeDocument/2006/relationships/slide" Target="/ppt/slides/slide3.xml" Id="Rc5b328f7afc14d4c" /><Relationship Type="http://schemas.openxmlformats.org/officeDocument/2006/relationships/slide" Target="/ppt/slides/slide4.xml" Id="R84709a8265244bde" /><Relationship Type="http://schemas.openxmlformats.org/officeDocument/2006/relationships/slide" Target="/ppt/slides/slide5.xml" Id="R173bff17d7cd4223" /><Relationship Type="http://schemas.openxmlformats.org/officeDocument/2006/relationships/slide" Target="/ppt/slides/slide6.xml" Id="R7ab5bcef3c6e4701" /><Relationship Type="http://schemas.openxmlformats.org/officeDocument/2006/relationships/slide" Target="/ppt/slides/slide7.xml" Id="R9fe70391eec642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a9e6376a0d4b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b363d177b47b2" /><Relationship Type="http://schemas.openxmlformats.org/officeDocument/2006/relationships/theme" Target="/ppt/slideMasters/theme/theme1.xml" Id="Rc35bfc8bec00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6b363d177b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9c2c283e542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38516d75147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18aa9cebf4f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a57cd5afe4c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aa6799dfc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402f3018b46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f4db1e478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DAGS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 MASKIN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25 898 616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−117 761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13 666 707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27 499 699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HAUGSETH DAG LENNART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 ARILD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68 55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arild@dagsmaskin.no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dagsmaskin.no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950 429 992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DAGS MASKIN AS</a:t>
            </a:r>
          </a:p>
        </p:txBody>
      </p:sp>
    </p:spTree>
  </p:cSld>
  <p:clrMapOvr>
    <a:masterClrMapping xmlns:a="http://schemas.openxmlformats.org/drawingml/2006/main"/>
  </p:clrMapOvr>
</p:sld>
</file>