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68adc3044447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6d55d8365a49a9"/>
  </p:sldMasterIdLst>
  <p:sldIdLst>
    <p:sldId xmlns:r="http://schemas.openxmlformats.org/officeDocument/2006/relationships" id="256" r:id="R0cb56c722b534c02"/>
    <p:sldId xmlns:r="http://schemas.openxmlformats.org/officeDocument/2006/relationships" id="257" r:id="Rd516f24125c746b7"/>
    <p:sldId xmlns:r="http://schemas.openxmlformats.org/officeDocument/2006/relationships" id="258" r:id="R2cd4f5da31364a6b"/>
    <p:sldId xmlns:r="http://schemas.openxmlformats.org/officeDocument/2006/relationships" id="259" r:id="Rea6f43c2d5984c05"/>
    <p:sldId xmlns:r="http://schemas.openxmlformats.org/officeDocument/2006/relationships" id="260" r:id="Rf3aaa12da0db4f1d"/>
    <p:sldId xmlns:r="http://schemas.openxmlformats.org/officeDocument/2006/relationships" id="261" r:id="R77507a75998945ae"/>
    <p:sldId xmlns:r="http://schemas.openxmlformats.org/officeDocument/2006/relationships" id="262" r:id="R43f2512b87354e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6d55d8365a49a9" /><Relationship Type="http://schemas.openxmlformats.org/officeDocument/2006/relationships/slide" Target="/ppt/slides/slide1.xml" Id="R0cb56c722b534c02" /><Relationship Type="http://schemas.openxmlformats.org/officeDocument/2006/relationships/slide" Target="/ppt/slides/slide2.xml" Id="Rd516f24125c746b7" /><Relationship Type="http://schemas.openxmlformats.org/officeDocument/2006/relationships/slide" Target="/ppt/slides/slide3.xml" Id="R2cd4f5da31364a6b" /><Relationship Type="http://schemas.openxmlformats.org/officeDocument/2006/relationships/slide" Target="/ppt/slides/slide4.xml" Id="Rea6f43c2d5984c05" /><Relationship Type="http://schemas.openxmlformats.org/officeDocument/2006/relationships/slide" Target="/ppt/slides/slide5.xml" Id="Rf3aaa12da0db4f1d" /><Relationship Type="http://schemas.openxmlformats.org/officeDocument/2006/relationships/slide" Target="/ppt/slides/slide6.xml" Id="R77507a75998945ae" /><Relationship Type="http://schemas.openxmlformats.org/officeDocument/2006/relationships/slide" Target="/ppt/slides/slide7.xml" Id="R43f2512b87354e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c900e72a6c47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a9221852546c0" /><Relationship Type="http://schemas.openxmlformats.org/officeDocument/2006/relationships/theme" Target="/ppt/slideMasters/theme/theme1.xml" Id="R37750176a21248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7a9221852546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2388dd35e45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f1e0e318940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3999a3f3b4a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8e726cee94d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6d9646f614f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2f74bd5f546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6622c7c834b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REALBYGG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243 920 021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−13 468 862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−8 991 391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54 231 680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103 891 351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HIA HOLDING AS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JIRA HOLDING AS  –  41,1 %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BOGEN JOHN ERIK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Stanseveien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950 525 932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