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364522c5a40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a8bcca7fe4fc2"/>
  </p:sldMasterIdLst>
  <p:sldIdLst>
    <p:sldId xmlns:r="http://schemas.openxmlformats.org/officeDocument/2006/relationships" id="256" r:id="R74032ddd8cb44a12"/>
    <p:sldId xmlns:r="http://schemas.openxmlformats.org/officeDocument/2006/relationships" id="257" r:id="Rd62b0ffbae534d2f"/>
    <p:sldId xmlns:r="http://schemas.openxmlformats.org/officeDocument/2006/relationships" id="258" r:id="Rb4750994083d490f"/>
    <p:sldId xmlns:r="http://schemas.openxmlformats.org/officeDocument/2006/relationships" id="259" r:id="R76655ed45c414a67"/>
    <p:sldId xmlns:r="http://schemas.openxmlformats.org/officeDocument/2006/relationships" id="260" r:id="R5e59209b7bf4498f"/>
    <p:sldId xmlns:r="http://schemas.openxmlformats.org/officeDocument/2006/relationships" id="261" r:id="R8120dad3b52b4159"/>
    <p:sldId xmlns:r="http://schemas.openxmlformats.org/officeDocument/2006/relationships" id="262" r:id="R99765eea0e6a45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a8bcca7fe4fc2" /><Relationship Type="http://schemas.openxmlformats.org/officeDocument/2006/relationships/slide" Target="/ppt/slides/slide1.xml" Id="R74032ddd8cb44a12" /><Relationship Type="http://schemas.openxmlformats.org/officeDocument/2006/relationships/slide" Target="/ppt/slides/slide2.xml" Id="Rd62b0ffbae534d2f" /><Relationship Type="http://schemas.openxmlformats.org/officeDocument/2006/relationships/slide" Target="/ppt/slides/slide3.xml" Id="Rb4750994083d490f" /><Relationship Type="http://schemas.openxmlformats.org/officeDocument/2006/relationships/slide" Target="/ppt/slides/slide4.xml" Id="R76655ed45c414a67" /><Relationship Type="http://schemas.openxmlformats.org/officeDocument/2006/relationships/slide" Target="/ppt/slides/slide5.xml" Id="R5e59209b7bf4498f" /><Relationship Type="http://schemas.openxmlformats.org/officeDocument/2006/relationships/slide" Target="/ppt/slides/slide6.xml" Id="R8120dad3b52b4159" /><Relationship Type="http://schemas.openxmlformats.org/officeDocument/2006/relationships/slide" Target="/ppt/slides/slide7.xml" Id="R99765eea0e6a45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1ce234da9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d231d509246e4" /><Relationship Type="http://schemas.openxmlformats.org/officeDocument/2006/relationships/theme" Target="/ppt/slideMasters/theme/theme1.xml" Id="Rc78f6aef0383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d231d509246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7c9dc36444f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9b54c4296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9fce12b50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2e437cc3d43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27894b50343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7b16dac8944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701de2fd448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EVENSKJER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EVENSKJER AS ble etablert [år] og holder til i Evenskjer.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13 943 526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3 325 214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6 847 140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EVENSKJER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9440 Evenskjer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08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950 533 676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