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108b828a5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cd270541d4e64"/>
  </p:sldMasterIdLst>
  <p:sldIdLst>
    <p:sldId xmlns:r="http://schemas.openxmlformats.org/officeDocument/2006/relationships" id="256" r:id="Rf5a6ea09cf1947d5"/>
    <p:sldId xmlns:r="http://schemas.openxmlformats.org/officeDocument/2006/relationships" id="257" r:id="R46dcc43f5f254349"/>
    <p:sldId xmlns:r="http://schemas.openxmlformats.org/officeDocument/2006/relationships" id="258" r:id="R6837580f32a4466d"/>
    <p:sldId xmlns:r="http://schemas.openxmlformats.org/officeDocument/2006/relationships" id="259" r:id="Re5d3269c4fd949c1"/>
    <p:sldId xmlns:r="http://schemas.openxmlformats.org/officeDocument/2006/relationships" id="260" r:id="Reb5bf3e5bd9643bb"/>
    <p:sldId xmlns:r="http://schemas.openxmlformats.org/officeDocument/2006/relationships" id="261" r:id="R618cffce034543ff"/>
    <p:sldId xmlns:r="http://schemas.openxmlformats.org/officeDocument/2006/relationships" id="262" r:id="R6a1dd2e450f9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cd270541d4e64" /><Relationship Type="http://schemas.openxmlformats.org/officeDocument/2006/relationships/slide" Target="/ppt/slides/slide1.xml" Id="Rf5a6ea09cf1947d5" /><Relationship Type="http://schemas.openxmlformats.org/officeDocument/2006/relationships/slide" Target="/ppt/slides/slide2.xml" Id="R46dcc43f5f254349" /><Relationship Type="http://schemas.openxmlformats.org/officeDocument/2006/relationships/slide" Target="/ppt/slides/slide3.xml" Id="R6837580f32a4466d" /><Relationship Type="http://schemas.openxmlformats.org/officeDocument/2006/relationships/slide" Target="/ppt/slides/slide4.xml" Id="Re5d3269c4fd949c1" /><Relationship Type="http://schemas.openxmlformats.org/officeDocument/2006/relationships/slide" Target="/ppt/slides/slide5.xml" Id="Reb5bf3e5bd9643bb" /><Relationship Type="http://schemas.openxmlformats.org/officeDocument/2006/relationships/slide" Target="/ppt/slides/slide6.xml" Id="R618cffce034543ff" /><Relationship Type="http://schemas.openxmlformats.org/officeDocument/2006/relationships/slide" Target="/ppt/slides/slide7.xml" Id="R6a1dd2e450f9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17bc3526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c9cb8ce44aba" /><Relationship Type="http://schemas.openxmlformats.org/officeDocument/2006/relationships/theme" Target="/ppt/slideMasters/theme/theme1.xml" Id="R6068f2b49790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2c9cb8ce4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6d7158b8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a962f3ee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bfd437f4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0abf21b4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66bb3625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1783a85a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4ec7556f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 EVY PETRINE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950 552 158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 EIENDOM AS</a:t>
            </a:r>
          </a:p>
        </p:txBody>
      </p:sp>
    </p:spTree>
  </p:cSld>
  <p:clrMapOvr>
    <a:masterClrMapping xmlns:a="http://schemas.openxmlformats.org/drawingml/2006/main"/>
  </p:clrMapOvr>
</p:sld>
</file>