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1f541c062347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ea3fb3ebe6427a"/>
  </p:sldMasterIdLst>
  <p:sldIdLst>
    <p:sldId xmlns:r="http://schemas.openxmlformats.org/officeDocument/2006/relationships" id="256" r:id="R7b6ea67227464980"/>
    <p:sldId xmlns:r="http://schemas.openxmlformats.org/officeDocument/2006/relationships" id="257" r:id="Rd4383f88c19e419d"/>
    <p:sldId xmlns:r="http://schemas.openxmlformats.org/officeDocument/2006/relationships" id="258" r:id="R05d89ba027ce4f6f"/>
    <p:sldId xmlns:r="http://schemas.openxmlformats.org/officeDocument/2006/relationships" id="259" r:id="R37549c22affd493e"/>
    <p:sldId xmlns:r="http://schemas.openxmlformats.org/officeDocument/2006/relationships" id="260" r:id="R85a0c309705f407a"/>
    <p:sldId xmlns:r="http://schemas.openxmlformats.org/officeDocument/2006/relationships" id="261" r:id="R2dea1392b3f44e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a3fb3ebe6427a" /><Relationship Type="http://schemas.openxmlformats.org/officeDocument/2006/relationships/slide" Target="/ppt/slides/slide1.xml" Id="R7b6ea67227464980" /><Relationship Type="http://schemas.openxmlformats.org/officeDocument/2006/relationships/slide" Target="/ppt/slides/slide2.xml" Id="Rd4383f88c19e419d" /><Relationship Type="http://schemas.openxmlformats.org/officeDocument/2006/relationships/slide" Target="/ppt/slides/slide3.xml" Id="R05d89ba027ce4f6f" /><Relationship Type="http://schemas.openxmlformats.org/officeDocument/2006/relationships/slide" Target="/ppt/slides/slide4.xml" Id="R37549c22affd493e" /><Relationship Type="http://schemas.openxmlformats.org/officeDocument/2006/relationships/slide" Target="/ppt/slides/slide5.xml" Id="R85a0c309705f407a" /><Relationship Type="http://schemas.openxmlformats.org/officeDocument/2006/relationships/slide" Target="/ppt/slides/slide6.xml" Id="R2dea1392b3f44e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4714c4e774c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95005143248a6" /><Relationship Type="http://schemas.openxmlformats.org/officeDocument/2006/relationships/theme" Target="/ppt/slideMasters/theme/theme1.xml" Id="Rc57b3de59ea540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595005143248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b2f955ee84b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748c319de4c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4679cbd8040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5ae690c1a48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f7c79a2b5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85b04b9f346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SUBSTANTIA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950 589 302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