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0c3686e32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32d3b47c54861"/>
  </p:sldMasterIdLst>
  <p:sldIdLst>
    <p:sldId xmlns:r="http://schemas.openxmlformats.org/officeDocument/2006/relationships" id="256" r:id="Rc0235afaa55946e7"/>
    <p:sldId xmlns:r="http://schemas.openxmlformats.org/officeDocument/2006/relationships" id="257" r:id="Rdaa60d11a9104c7d"/>
    <p:sldId xmlns:r="http://schemas.openxmlformats.org/officeDocument/2006/relationships" id="258" r:id="R9b4cba6f8d7e4073"/>
    <p:sldId xmlns:r="http://schemas.openxmlformats.org/officeDocument/2006/relationships" id="259" r:id="R2972ccc711ab4e34"/>
    <p:sldId xmlns:r="http://schemas.openxmlformats.org/officeDocument/2006/relationships" id="260" r:id="R61ea5eaf110146fa"/>
    <p:sldId xmlns:r="http://schemas.openxmlformats.org/officeDocument/2006/relationships" id="261" r:id="R7067a7736147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32d3b47c54861" /><Relationship Type="http://schemas.openxmlformats.org/officeDocument/2006/relationships/slide" Target="/ppt/slides/slide1.xml" Id="Rc0235afaa55946e7" /><Relationship Type="http://schemas.openxmlformats.org/officeDocument/2006/relationships/slide" Target="/ppt/slides/slide2.xml" Id="Rdaa60d11a9104c7d" /><Relationship Type="http://schemas.openxmlformats.org/officeDocument/2006/relationships/slide" Target="/ppt/slides/slide3.xml" Id="R9b4cba6f8d7e4073" /><Relationship Type="http://schemas.openxmlformats.org/officeDocument/2006/relationships/slide" Target="/ppt/slides/slide4.xml" Id="R2972ccc711ab4e34" /><Relationship Type="http://schemas.openxmlformats.org/officeDocument/2006/relationships/slide" Target="/ppt/slides/slide5.xml" Id="R61ea5eaf110146fa" /><Relationship Type="http://schemas.openxmlformats.org/officeDocument/2006/relationships/slide" Target="/ppt/slides/slide6.xml" Id="R7067a7736147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b890ae3ba40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5b174eea546f1" /><Relationship Type="http://schemas.openxmlformats.org/officeDocument/2006/relationships/theme" Target="/ppt/slideMasters/theme/theme1.xml" Id="R7e0eb00db0cb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5b174eea5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45ae61742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72f7671b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0a7f26a6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528defbd8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d1b3ab06b48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64f0c32d2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SUBSTANTIA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