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6296d203cf4c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cf531141bd41c0"/>
  </p:sldMasterIdLst>
  <p:sldIdLst>
    <p:sldId xmlns:r="http://schemas.openxmlformats.org/officeDocument/2006/relationships" id="256" r:id="R4da48b9a331b4a53"/>
    <p:sldId xmlns:r="http://schemas.openxmlformats.org/officeDocument/2006/relationships" id="257" r:id="R89ef4a68f3984373"/>
    <p:sldId xmlns:r="http://schemas.openxmlformats.org/officeDocument/2006/relationships" id="258" r:id="Rbeb28170ac9340b3"/>
    <p:sldId xmlns:r="http://schemas.openxmlformats.org/officeDocument/2006/relationships" id="259" r:id="R916bde41dfb24898"/>
    <p:sldId xmlns:r="http://schemas.openxmlformats.org/officeDocument/2006/relationships" id="260" r:id="R8d6932580c8440d2"/>
    <p:sldId xmlns:r="http://schemas.openxmlformats.org/officeDocument/2006/relationships" id="261" r:id="Rd016602bb3424f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cf531141bd41c0" /><Relationship Type="http://schemas.openxmlformats.org/officeDocument/2006/relationships/slide" Target="/ppt/slides/slide1.xml" Id="R4da48b9a331b4a53" /><Relationship Type="http://schemas.openxmlformats.org/officeDocument/2006/relationships/slide" Target="/ppt/slides/slide2.xml" Id="R89ef4a68f3984373" /><Relationship Type="http://schemas.openxmlformats.org/officeDocument/2006/relationships/slide" Target="/ppt/slides/slide3.xml" Id="Rbeb28170ac9340b3" /><Relationship Type="http://schemas.openxmlformats.org/officeDocument/2006/relationships/slide" Target="/ppt/slides/slide4.xml" Id="R916bde41dfb24898" /><Relationship Type="http://schemas.openxmlformats.org/officeDocument/2006/relationships/slide" Target="/ppt/slides/slide5.xml" Id="R8d6932580c8440d2" /><Relationship Type="http://schemas.openxmlformats.org/officeDocument/2006/relationships/slide" Target="/ppt/slides/slide6.xml" Id="Rd016602bb3424f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9921e6ada94c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0ae44835e4283" /><Relationship Type="http://schemas.openxmlformats.org/officeDocument/2006/relationships/theme" Target="/ppt/slideMasters/theme/theme1.xml" Id="R06adc414635049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30ae44835e42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88bd529344c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8780b294a42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f298c10a848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5167f5c8f4d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bbba3486340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b9aa6a14c49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RJUKAN OG TINN BOLIGBYGGELAG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RJUKAN OG TINN BOLIGBYGGELAG ble etablert [år] og holder til i Rjukan.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6 452 540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679 539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873 103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963 455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4 330 149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3660 Rjukan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08 12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post@rjukan.bbl.no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www.rtbbl.no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950 646 128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