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43fef0b82f6426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a035d22ad54cfd"/>
  </p:sldMasterIdLst>
  <p:sldIdLst>
    <p:sldId xmlns:r="http://schemas.openxmlformats.org/officeDocument/2006/relationships" id="256" r:id="R605c56b31fc94d94"/>
    <p:sldId xmlns:r="http://schemas.openxmlformats.org/officeDocument/2006/relationships" id="257" r:id="R93e5e63ac7ed4707"/>
    <p:sldId xmlns:r="http://schemas.openxmlformats.org/officeDocument/2006/relationships" id="258" r:id="R74cc9fa18b6e4f55"/>
    <p:sldId xmlns:r="http://schemas.openxmlformats.org/officeDocument/2006/relationships" id="259" r:id="Rbce67cdf9f974ceb"/>
    <p:sldId xmlns:r="http://schemas.openxmlformats.org/officeDocument/2006/relationships" id="260" r:id="R8275a6950ff14522"/>
    <p:sldId xmlns:r="http://schemas.openxmlformats.org/officeDocument/2006/relationships" id="261" r:id="Rc1147a92a3e5437b"/>
    <p:sldId xmlns:r="http://schemas.openxmlformats.org/officeDocument/2006/relationships" id="262" r:id="R8d87f7e253f24f7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a035d22ad54cfd" /><Relationship Type="http://schemas.openxmlformats.org/officeDocument/2006/relationships/slide" Target="/ppt/slides/slide1.xml" Id="R605c56b31fc94d94" /><Relationship Type="http://schemas.openxmlformats.org/officeDocument/2006/relationships/slide" Target="/ppt/slides/slide2.xml" Id="R93e5e63ac7ed4707" /><Relationship Type="http://schemas.openxmlformats.org/officeDocument/2006/relationships/slide" Target="/ppt/slides/slide3.xml" Id="R74cc9fa18b6e4f55" /><Relationship Type="http://schemas.openxmlformats.org/officeDocument/2006/relationships/slide" Target="/ppt/slides/slide4.xml" Id="Rbce67cdf9f974ceb" /><Relationship Type="http://schemas.openxmlformats.org/officeDocument/2006/relationships/slide" Target="/ppt/slides/slide5.xml" Id="R8275a6950ff14522" /><Relationship Type="http://schemas.openxmlformats.org/officeDocument/2006/relationships/slide" Target="/ppt/slides/slide6.xml" Id="Rc1147a92a3e5437b" /><Relationship Type="http://schemas.openxmlformats.org/officeDocument/2006/relationships/slide" Target="/ppt/slides/slide7.xml" Id="R8d87f7e253f24f7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1dd70d1ddb14a3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bf6e42640047ba" /><Relationship Type="http://schemas.openxmlformats.org/officeDocument/2006/relationships/theme" Target="/ppt/slideMasters/theme/theme1.xml" Id="Rccf868e53e19407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bf6e42640047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426fe81db743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e6f4241aac40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9a0421dbb467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ecba793f74a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ea9152d5e84f5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0d2ab911c241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a9c2fd004847c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 R NERGAARD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 R NERGAARD AS ble etablert [år] og holder til i Rådal.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677 120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238 964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1 996 493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2 408 686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ROBERT NERGAARD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Holtavegen 15C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5239 Rådal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950 802 197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 R NERGAARD AS</a:t>
            </a:r>
          </a:p>
        </p:txBody>
      </p:sp>
    </p:spTree>
  </p:cSld>
  <p:clrMapOvr>
    <a:masterClrMapping xmlns:a="http://schemas.openxmlformats.org/drawingml/2006/main"/>
  </p:clrMapOvr>
</p:sld>
</file>