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30084bc7d8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3918f0a414104"/>
  </p:sldMasterIdLst>
  <p:sldIdLst>
    <p:sldId xmlns:r="http://schemas.openxmlformats.org/officeDocument/2006/relationships" id="256" r:id="Rb56a21e6267a4124"/>
    <p:sldId xmlns:r="http://schemas.openxmlformats.org/officeDocument/2006/relationships" id="257" r:id="R48a904c88c04454e"/>
    <p:sldId xmlns:r="http://schemas.openxmlformats.org/officeDocument/2006/relationships" id="258" r:id="R5a4df3888f334507"/>
    <p:sldId xmlns:r="http://schemas.openxmlformats.org/officeDocument/2006/relationships" id="259" r:id="R0485ed0b8d3b44ea"/>
    <p:sldId xmlns:r="http://schemas.openxmlformats.org/officeDocument/2006/relationships" id="260" r:id="Ra53fd8e81abc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3918f0a414104" /><Relationship Type="http://schemas.openxmlformats.org/officeDocument/2006/relationships/slide" Target="/ppt/slides/slide1.xml" Id="Rb56a21e6267a4124" /><Relationship Type="http://schemas.openxmlformats.org/officeDocument/2006/relationships/slide" Target="/ppt/slides/slide2.xml" Id="R48a904c88c04454e" /><Relationship Type="http://schemas.openxmlformats.org/officeDocument/2006/relationships/slide" Target="/ppt/slides/slide3.xml" Id="R5a4df3888f334507" /><Relationship Type="http://schemas.openxmlformats.org/officeDocument/2006/relationships/slide" Target="/ppt/slides/slide4.xml" Id="R0485ed0b8d3b44ea" /><Relationship Type="http://schemas.openxmlformats.org/officeDocument/2006/relationships/slide" Target="/ppt/slides/slide5.xml" Id="Ra53fd8e81abc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188e535664d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6f580fb2f46b6" /><Relationship Type="http://schemas.openxmlformats.org/officeDocument/2006/relationships/theme" Target="/ppt/slideMasters/theme/theme1.xml" Id="R60840edc0ce848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6f580fb2f46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a9e97cf9543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437220c114a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61bebeedd4b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45e57c45d4d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7bb88124c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RÅDHUSET REKLAMEBYRÅ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 REKLAMEBYRÅ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950 839 430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RÅDHUSET REKLAMEBYRÅ AS</a:t>
            </a:r>
          </a:p>
        </p:txBody>
      </p:sp>
    </p:spTree>
  </p:cSld>
  <p:clrMapOvr>
    <a:masterClrMapping xmlns:a="http://schemas.openxmlformats.org/drawingml/2006/main"/>
  </p:clrMapOvr>
</p:sld>
</file>