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f7da0df03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9ac95ccae34769"/>
  </p:sldMasterIdLst>
  <p:sldIdLst>
    <p:sldId xmlns:r="http://schemas.openxmlformats.org/officeDocument/2006/relationships" id="256" r:id="Rc269e7239f364fd9"/>
    <p:sldId xmlns:r="http://schemas.openxmlformats.org/officeDocument/2006/relationships" id="257" r:id="R62c1adbbf2574289"/>
    <p:sldId xmlns:r="http://schemas.openxmlformats.org/officeDocument/2006/relationships" id="258" r:id="R46d8dca8d706493e"/>
    <p:sldId xmlns:r="http://schemas.openxmlformats.org/officeDocument/2006/relationships" id="259" r:id="Rc4238f7e13d14710"/>
    <p:sldId xmlns:r="http://schemas.openxmlformats.org/officeDocument/2006/relationships" id="260" r:id="Rcb9ba96ec67d4eee"/>
    <p:sldId xmlns:r="http://schemas.openxmlformats.org/officeDocument/2006/relationships" id="261" r:id="R05d18e1a0ce547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ac95ccae34769" /><Relationship Type="http://schemas.openxmlformats.org/officeDocument/2006/relationships/slide" Target="/ppt/slides/slide1.xml" Id="Rc269e7239f364fd9" /><Relationship Type="http://schemas.openxmlformats.org/officeDocument/2006/relationships/slide" Target="/ppt/slides/slide2.xml" Id="R62c1adbbf2574289" /><Relationship Type="http://schemas.openxmlformats.org/officeDocument/2006/relationships/slide" Target="/ppt/slides/slide3.xml" Id="R46d8dca8d706493e" /><Relationship Type="http://schemas.openxmlformats.org/officeDocument/2006/relationships/slide" Target="/ppt/slides/slide4.xml" Id="Rc4238f7e13d14710" /><Relationship Type="http://schemas.openxmlformats.org/officeDocument/2006/relationships/slide" Target="/ppt/slides/slide5.xml" Id="Rcb9ba96ec67d4eee" /><Relationship Type="http://schemas.openxmlformats.org/officeDocument/2006/relationships/slide" Target="/ppt/slides/slide6.xml" Id="R05d18e1a0ce547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744e28c19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53592e808400b" /><Relationship Type="http://schemas.openxmlformats.org/officeDocument/2006/relationships/theme" Target="/ppt/slideMasters/theme/theme1.xml" Id="Rfb3b98f8adb3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53592e80840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fb8d4d23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4d22cdd1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6616e0ddf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c29c4f49d43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fc05463ce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769fb8365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VESTAD AUTOSENTER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VESTAD AUTOSENTER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17 632 420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231 753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2 923 511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950 980 672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VESTAD AUTOSENTER AS</a:t>
            </a:r>
          </a:p>
        </p:txBody>
      </p:sp>
    </p:spTree>
  </p:cSld>
  <p:clrMapOvr>
    <a:masterClrMapping xmlns:a="http://schemas.openxmlformats.org/drawingml/2006/main"/>
  </p:clrMapOvr>
</p:sld>
</file>