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efcba05a9d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19431baa240cb"/>
  </p:sldMasterIdLst>
  <p:sldIdLst>
    <p:sldId xmlns:r="http://schemas.openxmlformats.org/officeDocument/2006/relationships" id="256" r:id="R2ecb970ac47749bf"/>
    <p:sldId xmlns:r="http://schemas.openxmlformats.org/officeDocument/2006/relationships" id="257" r:id="Rc062e573fbb7473f"/>
    <p:sldId xmlns:r="http://schemas.openxmlformats.org/officeDocument/2006/relationships" id="258" r:id="Rb390e32bc15e4d68"/>
    <p:sldId xmlns:r="http://schemas.openxmlformats.org/officeDocument/2006/relationships" id="259" r:id="R04dc99bb8c764aca"/>
    <p:sldId xmlns:r="http://schemas.openxmlformats.org/officeDocument/2006/relationships" id="260" r:id="Rbe9b60fa86d6445d"/>
    <p:sldId xmlns:r="http://schemas.openxmlformats.org/officeDocument/2006/relationships" id="261" r:id="R190efeb903b64338"/>
    <p:sldId xmlns:r="http://schemas.openxmlformats.org/officeDocument/2006/relationships" id="262" r:id="Rc77d93bb960c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19431baa240cb" /><Relationship Type="http://schemas.openxmlformats.org/officeDocument/2006/relationships/slide" Target="/ppt/slides/slide1.xml" Id="R2ecb970ac47749bf" /><Relationship Type="http://schemas.openxmlformats.org/officeDocument/2006/relationships/slide" Target="/ppt/slides/slide2.xml" Id="Rc062e573fbb7473f" /><Relationship Type="http://schemas.openxmlformats.org/officeDocument/2006/relationships/slide" Target="/ppt/slides/slide3.xml" Id="Rb390e32bc15e4d68" /><Relationship Type="http://schemas.openxmlformats.org/officeDocument/2006/relationships/slide" Target="/ppt/slides/slide4.xml" Id="R04dc99bb8c764aca" /><Relationship Type="http://schemas.openxmlformats.org/officeDocument/2006/relationships/slide" Target="/ppt/slides/slide5.xml" Id="Rbe9b60fa86d6445d" /><Relationship Type="http://schemas.openxmlformats.org/officeDocument/2006/relationships/slide" Target="/ppt/slides/slide6.xml" Id="R190efeb903b64338" /><Relationship Type="http://schemas.openxmlformats.org/officeDocument/2006/relationships/slide" Target="/ppt/slides/slide7.xml" Id="Rc77d93bb960c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2c9a4b53442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e2f9dfe2b4e66" /><Relationship Type="http://schemas.openxmlformats.org/officeDocument/2006/relationships/theme" Target="/ppt/slideMasters/theme/theme1.xml" Id="Rd9e97c504c4e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ce2f9dfe2b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dda76a867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14e4ed6a148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87c68706948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d9de1945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255b507244e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51c311abe49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dae9bbb5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2 808 660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330 571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3 912 695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49 938 447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52 208 156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