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507a686b1547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fa6fc4a55b4416"/>
  </p:sldMasterIdLst>
  <p:sldIdLst>
    <p:sldId xmlns:r="http://schemas.openxmlformats.org/officeDocument/2006/relationships" id="256" r:id="R72125458ecbe49f7"/>
    <p:sldId xmlns:r="http://schemas.openxmlformats.org/officeDocument/2006/relationships" id="257" r:id="R14e0e6b933ca492f"/>
    <p:sldId xmlns:r="http://schemas.openxmlformats.org/officeDocument/2006/relationships" id="258" r:id="Rf2314a4104ee4136"/>
    <p:sldId xmlns:r="http://schemas.openxmlformats.org/officeDocument/2006/relationships" id="259" r:id="R3417af54ada44a9c"/>
    <p:sldId xmlns:r="http://schemas.openxmlformats.org/officeDocument/2006/relationships" id="260" r:id="R4fdef6eadeb0423e"/>
    <p:sldId xmlns:r="http://schemas.openxmlformats.org/officeDocument/2006/relationships" id="261" r:id="R8852023791d147ac"/>
    <p:sldId xmlns:r="http://schemas.openxmlformats.org/officeDocument/2006/relationships" id="262" r:id="Ra027d37d6bac49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a6fc4a55b4416" /><Relationship Type="http://schemas.openxmlformats.org/officeDocument/2006/relationships/slide" Target="/ppt/slides/slide1.xml" Id="R72125458ecbe49f7" /><Relationship Type="http://schemas.openxmlformats.org/officeDocument/2006/relationships/slide" Target="/ppt/slides/slide2.xml" Id="R14e0e6b933ca492f" /><Relationship Type="http://schemas.openxmlformats.org/officeDocument/2006/relationships/slide" Target="/ppt/slides/slide3.xml" Id="Rf2314a4104ee4136" /><Relationship Type="http://schemas.openxmlformats.org/officeDocument/2006/relationships/slide" Target="/ppt/slides/slide4.xml" Id="R3417af54ada44a9c" /><Relationship Type="http://schemas.openxmlformats.org/officeDocument/2006/relationships/slide" Target="/ppt/slides/slide5.xml" Id="R4fdef6eadeb0423e" /><Relationship Type="http://schemas.openxmlformats.org/officeDocument/2006/relationships/slide" Target="/ppt/slides/slide6.xml" Id="R8852023791d147ac" /><Relationship Type="http://schemas.openxmlformats.org/officeDocument/2006/relationships/slide" Target="/ppt/slides/slide7.xml" Id="Ra027d37d6bac49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47676bc9741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55b8c586e4410" /><Relationship Type="http://schemas.openxmlformats.org/officeDocument/2006/relationships/theme" Target="/ppt/slideMasters/theme/theme1.xml" Id="R52b5900fed7645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055b8c586e44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ca7e2050d42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c92dea3c540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76a5e021c49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b26d33dc347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9ed7eec1d4a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54e352ee444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8c9d1145e4e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FAGERHOLT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42 864 837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233 135 032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233 416 107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55,8 %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ALCINA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ANMA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CAROLINAN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951 192 147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