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6a660bbd6543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9cdd67490242fa"/>
  </p:sldMasterIdLst>
  <p:sldIdLst>
    <p:sldId xmlns:r="http://schemas.openxmlformats.org/officeDocument/2006/relationships" id="256" r:id="Re70bb5c1c4fd4d22"/>
    <p:sldId xmlns:r="http://schemas.openxmlformats.org/officeDocument/2006/relationships" id="257" r:id="R7a9fb19e87864137"/>
    <p:sldId xmlns:r="http://schemas.openxmlformats.org/officeDocument/2006/relationships" id="258" r:id="R3fad0e4379084d5d"/>
    <p:sldId xmlns:r="http://schemas.openxmlformats.org/officeDocument/2006/relationships" id="259" r:id="Ra95785978fd24561"/>
    <p:sldId xmlns:r="http://schemas.openxmlformats.org/officeDocument/2006/relationships" id="260" r:id="R6801ef6ae2384a63"/>
    <p:sldId xmlns:r="http://schemas.openxmlformats.org/officeDocument/2006/relationships" id="261" r:id="Rcbf97025a7a34afa"/>
    <p:sldId xmlns:r="http://schemas.openxmlformats.org/officeDocument/2006/relationships" id="262" r:id="R058bfbc63a6b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cdd67490242fa" /><Relationship Type="http://schemas.openxmlformats.org/officeDocument/2006/relationships/slide" Target="/ppt/slides/slide1.xml" Id="Re70bb5c1c4fd4d22" /><Relationship Type="http://schemas.openxmlformats.org/officeDocument/2006/relationships/slide" Target="/ppt/slides/slide2.xml" Id="R7a9fb19e87864137" /><Relationship Type="http://schemas.openxmlformats.org/officeDocument/2006/relationships/slide" Target="/ppt/slides/slide3.xml" Id="R3fad0e4379084d5d" /><Relationship Type="http://schemas.openxmlformats.org/officeDocument/2006/relationships/slide" Target="/ppt/slides/slide4.xml" Id="Ra95785978fd24561" /><Relationship Type="http://schemas.openxmlformats.org/officeDocument/2006/relationships/slide" Target="/ppt/slides/slide5.xml" Id="R6801ef6ae2384a63" /><Relationship Type="http://schemas.openxmlformats.org/officeDocument/2006/relationships/slide" Target="/ppt/slides/slide6.xml" Id="Rcbf97025a7a34afa" /><Relationship Type="http://schemas.openxmlformats.org/officeDocument/2006/relationships/slide" Target="/ppt/slides/slide7.xml" Id="R058bfbc63a6b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a6fe8e2254f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198fa92774e4b" /><Relationship Type="http://schemas.openxmlformats.org/officeDocument/2006/relationships/theme" Target="/ppt/slideMasters/theme/theme1.xml" Id="R9c39d3467f75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d198fa92774e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b265dbcd14b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89eee616a40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13cf8fb0f45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e33857c8344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eb4a9f7194e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2c58e71d049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194a96c774f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TAXIREGNSKAP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TAXIREGNSKAP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11 440 765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729 555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3 350 621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AKBAR MOHAMMAD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LATIF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60A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35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