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1f2052cf8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ec0f432d849d5"/>
  </p:sldMasterIdLst>
  <p:sldIdLst>
    <p:sldId xmlns:r="http://schemas.openxmlformats.org/officeDocument/2006/relationships" id="256" r:id="R1cb3dd52980d4d25"/>
    <p:sldId xmlns:r="http://schemas.openxmlformats.org/officeDocument/2006/relationships" id="257" r:id="R24ff6aee59a649b2"/>
    <p:sldId xmlns:r="http://schemas.openxmlformats.org/officeDocument/2006/relationships" id="258" r:id="R87d522f35afd433d"/>
    <p:sldId xmlns:r="http://schemas.openxmlformats.org/officeDocument/2006/relationships" id="259" r:id="R1d26e80c15504576"/>
    <p:sldId xmlns:r="http://schemas.openxmlformats.org/officeDocument/2006/relationships" id="260" r:id="Rd5c753e58c414fc7"/>
    <p:sldId xmlns:r="http://schemas.openxmlformats.org/officeDocument/2006/relationships" id="261" r:id="R8731641fe318437f"/>
    <p:sldId xmlns:r="http://schemas.openxmlformats.org/officeDocument/2006/relationships" id="262" r:id="R380592bc52f940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ec0f432d849d5" /><Relationship Type="http://schemas.openxmlformats.org/officeDocument/2006/relationships/slide" Target="/ppt/slides/slide1.xml" Id="R1cb3dd52980d4d25" /><Relationship Type="http://schemas.openxmlformats.org/officeDocument/2006/relationships/slide" Target="/ppt/slides/slide2.xml" Id="R24ff6aee59a649b2" /><Relationship Type="http://schemas.openxmlformats.org/officeDocument/2006/relationships/slide" Target="/ppt/slides/slide3.xml" Id="R87d522f35afd433d" /><Relationship Type="http://schemas.openxmlformats.org/officeDocument/2006/relationships/slide" Target="/ppt/slides/slide4.xml" Id="R1d26e80c15504576" /><Relationship Type="http://schemas.openxmlformats.org/officeDocument/2006/relationships/slide" Target="/ppt/slides/slide5.xml" Id="Rd5c753e58c414fc7" /><Relationship Type="http://schemas.openxmlformats.org/officeDocument/2006/relationships/slide" Target="/ppt/slides/slide6.xml" Id="R8731641fe318437f" /><Relationship Type="http://schemas.openxmlformats.org/officeDocument/2006/relationships/slide" Target="/ppt/slides/slide7.xml" Id="R380592bc52f940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d835c67d84f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68f80650742ff" /><Relationship Type="http://schemas.openxmlformats.org/officeDocument/2006/relationships/theme" Target="/ppt/slideMasters/theme/theme1.xml" Id="R9b87a2b482bf44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68f80650742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950c0a767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05127e14f4e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fde8e1998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ed1637289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2efb068c240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19a14af07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fc3a5f9d44a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156 754 820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246 543 383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VIDAR HAUDEMANN-ANDERSEN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S. Haudemann-Andersen, Holmenkollveien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951 237 205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