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0ae1dbe5fc4e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b003b7cc5047ce"/>
  </p:sldMasterIdLst>
  <p:sldIdLst>
    <p:sldId xmlns:r="http://schemas.openxmlformats.org/officeDocument/2006/relationships" id="256" r:id="R8a516be38ee34fe6"/>
    <p:sldId xmlns:r="http://schemas.openxmlformats.org/officeDocument/2006/relationships" id="257" r:id="R506b256e553c4187"/>
    <p:sldId xmlns:r="http://schemas.openxmlformats.org/officeDocument/2006/relationships" id="258" r:id="R9cef1cd4447c4196"/>
    <p:sldId xmlns:r="http://schemas.openxmlformats.org/officeDocument/2006/relationships" id="259" r:id="R1f7d885eb0014f18"/>
    <p:sldId xmlns:r="http://schemas.openxmlformats.org/officeDocument/2006/relationships" id="260" r:id="R425fa31ccd084a14"/>
    <p:sldId xmlns:r="http://schemas.openxmlformats.org/officeDocument/2006/relationships" id="261" r:id="R16f02043b5984a15"/>
    <p:sldId xmlns:r="http://schemas.openxmlformats.org/officeDocument/2006/relationships" id="262" r:id="R7f6001fff7df4f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003b7cc5047ce" /><Relationship Type="http://schemas.openxmlformats.org/officeDocument/2006/relationships/slide" Target="/ppt/slides/slide1.xml" Id="R8a516be38ee34fe6" /><Relationship Type="http://schemas.openxmlformats.org/officeDocument/2006/relationships/slide" Target="/ppt/slides/slide2.xml" Id="R506b256e553c4187" /><Relationship Type="http://schemas.openxmlformats.org/officeDocument/2006/relationships/slide" Target="/ppt/slides/slide3.xml" Id="R9cef1cd4447c4196" /><Relationship Type="http://schemas.openxmlformats.org/officeDocument/2006/relationships/slide" Target="/ppt/slides/slide4.xml" Id="R1f7d885eb0014f18" /><Relationship Type="http://schemas.openxmlformats.org/officeDocument/2006/relationships/slide" Target="/ppt/slides/slide5.xml" Id="R425fa31ccd084a14" /><Relationship Type="http://schemas.openxmlformats.org/officeDocument/2006/relationships/slide" Target="/ppt/slides/slide6.xml" Id="R16f02043b5984a15" /><Relationship Type="http://schemas.openxmlformats.org/officeDocument/2006/relationships/slide" Target="/ppt/slides/slide7.xml" Id="R7f6001fff7df4f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a540cd6c9341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20d18e17d45e2" /><Relationship Type="http://schemas.openxmlformats.org/officeDocument/2006/relationships/theme" Target="/ppt/slideMasters/theme/theme1.xml" Id="Raceb28b4b2054e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e20d18e17d45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34578d65146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f76a0c08d44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bee79357345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9e28ac30a48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9d448f90948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9446e5e9849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33cc1484d4e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ADRIAN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ADRIAN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−133 805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−347 116 202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197 386 231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215 089 182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HAUDEMANN-ANDERSEN 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S. Haudemann-Andersen, Holmenkollveien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44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951 237 205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