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5c66df46e34c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c584df87624153"/>
  </p:sldMasterIdLst>
  <p:sldIdLst>
    <p:sldId xmlns:r="http://schemas.openxmlformats.org/officeDocument/2006/relationships" id="256" r:id="R190bca228ac64790"/>
    <p:sldId xmlns:r="http://schemas.openxmlformats.org/officeDocument/2006/relationships" id="257" r:id="Rc8631b41327d40c4"/>
    <p:sldId xmlns:r="http://schemas.openxmlformats.org/officeDocument/2006/relationships" id="258" r:id="R864fa822a5ec4744"/>
    <p:sldId xmlns:r="http://schemas.openxmlformats.org/officeDocument/2006/relationships" id="259" r:id="Rc3961914833c4352"/>
    <p:sldId xmlns:r="http://schemas.openxmlformats.org/officeDocument/2006/relationships" id="260" r:id="Reb7e6e4da2a94161"/>
    <p:sldId xmlns:r="http://schemas.openxmlformats.org/officeDocument/2006/relationships" id="261" r:id="R5fb258e4abb04e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584df87624153" /><Relationship Type="http://schemas.openxmlformats.org/officeDocument/2006/relationships/slide" Target="/ppt/slides/slide1.xml" Id="R190bca228ac64790" /><Relationship Type="http://schemas.openxmlformats.org/officeDocument/2006/relationships/slide" Target="/ppt/slides/slide2.xml" Id="Rc8631b41327d40c4" /><Relationship Type="http://schemas.openxmlformats.org/officeDocument/2006/relationships/slide" Target="/ppt/slides/slide3.xml" Id="R864fa822a5ec4744" /><Relationship Type="http://schemas.openxmlformats.org/officeDocument/2006/relationships/slide" Target="/ppt/slides/slide4.xml" Id="Rc3961914833c4352" /><Relationship Type="http://schemas.openxmlformats.org/officeDocument/2006/relationships/slide" Target="/ppt/slides/slide5.xml" Id="Reb7e6e4da2a94161" /><Relationship Type="http://schemas.openxmlformats.org/officeDocument/2006/relationships/slide" Target="/ppt/slides/slide6.xml" Id="R5fb258e4abb04e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7330ec0b484b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3573eba1e4479" /><Relationship Type="http://schemas.openxmlformats.org/officeDocument/2006/relationships/theme" Target="/ppt/slideMasters/theme/theme1.xml" Id="Rd90c6f74549b48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73573eba1e44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4eab20cf34b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777c9069644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e8760d4184a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dad7049e149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1c63a814646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f29515c5e4d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90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951 636 282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