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b61709564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1f6bd6fcf4331"/>
  </p:sldMasterIdLst>
  <p:sldIdLst>
    <p:sldId xmlns:r="http://schemas.openxmlformats.org/officeDocument/2006/relationships" id="256" r:id="Rd194f899f6d54d14"/>
    <p:sldId xmlns:r="http://schemas.openxmlformats.org/officeDocument/2006/relationships" id="257" r:id="R6dc23196d8564099"/>
    <p:sldId xmlns:r="http://schemas.openxmlformats.org/officeDocument/2006/relationships" id="258" r:id="R6bc56d498a934321"/>
    <p:sldId xmlns:r="http://schemas.openxmlformats.org/officeDocument/2006/relationships" id="259" r:id="R9e8aed9819504cd0"/>
    <p:sldId xmlns:r="http://schemas.openxmlformats.org/officeDocument/2006/relationships" id="260" r:id="R20ce4774def9407a"/>
    <p:sldId xmlns:r="http://schemas.openxmlformats.org/officeDocument/2006/relationships" id="261" r:id="Rc483c7be25bb4800"/>
    <p:sldId xmlns:r="http://schemas.openxmlformats.org/officeDocument/2006/relationships" id="262" r:id="R5447e3b11ad4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1f6bd6fcf4331" /><Relationship Type="http://schemas.openxmlformats.org/officeDocument/2006/relationships/slide" Target="/ppt/slides/slide1.xml" Id="Rd194f899f6d54d14" /><Relationship Type="http://schemas.openxmlformats.org/officeDocument/2006/relationships/slide" Target="/ppt/slides/slide2.xml" Id="R6dc23196d8564099" /><Relationship Type="http://schemas.openxmlformats.org/officeDocument/2006/relationships/slide" Target="/ppt/slides/slide3.xml" Id="R6bc56d498a934321" /><Relationship Type="http://schemas.openxmlformats.org/officeDocument/2006/relationships/slide" Target="/ppt/slides/slide4.xml" Id="R9e8aed9819504cd0" /><Relationship Type="http://schemas.openxmlformats.org/officeDocument/2006/relationships/slide" Target="/ppt/slides/slide5.xml" Id="R20ce4774def9407a" /><Relationship Type="http://schemas.openxmlformats.org/officeDocument/2006/relationships/slide" Target="/ppt/slides/slide6.xml" Id="Rc483c7be25bb4800" /><Relationship Type="http://schemas.openxmlformats.org/officeDocument/2006/relationships/slide" Target="/ppt/slides/slide7.xml" Id="R5447e3b11ad4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e0465cdf0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379a9223347b3" /><Relationship Type="http://schemas.openxmlformats.org/officeDocument/2006/relationships/theme" Target="/ppt/slideMasters/theme/theme1.xml" Id="R44fede4496a9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379a9223347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442bd0774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21d87595d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20808f2b5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4ae2c156c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69185a8e944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cff7c16784b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9cfa08557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