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e93ccacbb44c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5f5893935e4858"/>
  </p:sldMasterIdLst>
  <p:sldIdLst>
    <p:sldId xmlns:r="http://schemas.openxmlformats.org/officeDocument/2006/relationships" id="256" r:id="R1563ffeb5e4d4665"/>
    <p:sldId xmlns:r="http://schemas.openxmlformats.org/officeDocument/2006/relationships" id="257" r:id="R173c5208146e4c7c"/>
    <p:sldId xmlns:r="http://schemas.openxmlformats.org/officeDocument/2006/relationships" id="258" r:id="Rdb5e5a8f1c30497d"/>
    <p:sldId xmlns:r="http://schemas.openxmlformats.org/officeDocument/2006/relationships" id="259" r:id="R87beef7ebb0b4eb3"/>
    <p:sldId xmlns:r="http://schemas.openxmlformats.org/officeDocument/2006/relationships" id="260" r:id="Rf0b306418ec04609"/>
    <p:sldId xmlns:r="http://schemas.openxmlformats.org/officeDocument/2006/relationships" id="261" r:id="R845977f3069c4a57"/>
    <p:sldId xmlns:r="http://schemas.openxmlformats.org/officeDocument/2006/relationships" id="262" r:id="R8e2080967dd948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f5893935e4858" /><Relationship Type="http://schemas.openxmlformats.org/officeDocument/2006/relationships/slide" Target="/ppt/slides/slide1.xml" Id="R1563ffeb5e4d4665" /><Relationship Type="http://schemas.openxmlformats.org/officeDocument/2006/relationships/slide" Target="/ppt/slides/slide2.xml" Id="R173c5208146e4c7c" /><Relationship Type="http://schemas.openxmlformats.org/officeDocument/2006/relationships/slide" Target="/ppt/slides/slide3.xml" Id="Rdb5e5a8f1c30497d" /><Relationship Type="http://schemas.openxmlformats.org/officeDocument/2006/relationships/slide" Target="/ppt/slides/slide4.xml" Id="R87beef7ebb0b4eb3" /><Relationship Type="http://schemas.openxmlformats.org/officeDocument/2006/relationships/slide" Target="/ppt/slides/slide5.xml" Id="Rf0b306418ec04609" /><Relationship Type="http://schemas.openxmlformats.org/officeDocument/2006/relationships/slide" Target="/ppt/slides/slide6.xml" Id="R845977f3069c4a57" /><Relationship Type="http://schemas.openxmlformats.org/officeDocument/2006/relationships/slide" Target="/ppt/slides/slide7.xml" Id="R8e2080967dd948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b32d5a91e44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6ccdf642d4a24" /><Relationship Type="http://schemas.openxmlformats.org/officeDocument/2006/relationships/theme" Target="/ppt/slideMasters/theme/theme1.xml" Id="Rbabbaa1d41c34c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56ccdf642d4a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6adebf40949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1e14fc64d4d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68d2ed27b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501eaf7d0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62ecefd3342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cdaea7d9149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487a04ec7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MERIDIAN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MERIDIAN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536 940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732 290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6512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951 677 639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