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48a008ce6f44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780ffc412940c6"/>
  </p:sldMasterIdLst>
  <p:sldIdLst>
    <p:sldId xmlns:r="http://schemas.openxmlformats.org/officeDocument/2006/relationships" id="256" r:id="Rd8bf383a16774477"/>
    <p:sldId xmlns:r="http://schemas.openxmlformats.org/officeDocument/2006/relationships" id="257" r:id="Rb0b23127c526435f"/>
    <p:sldId xmlns:r="http://schemas.openxmlformats.org/officeDocument/2006/relationships" id="258" r:id="R5ad3e626bb504e87"/>
    <p:sldId xmlns:r="http://schemas.openxmlformats.org/officeDocument/2006/relationships" id="259" r:id="R93ca0092cf884d78"/>
    <p:sldId xmlns:r="http://schemas.openxmlformats.org/officeDocument/2006/relationships" id="260" r:id="R43e8eb6e737d40d2"/>
    <p:sldId xmlns:r="http://schemas.openxmlformats.org/officeDocument/2006/relationships" id="261" r:id="R8d32b25b0aa24ed3"/>
    <p:sldId xmlns:r="http://schemas.openxmlformats.org/officeDocument/2006/relationships" id="262" r:id="R6a7c71c044d545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80ffc412940c6" /><Relationship Type="http://schemas.openxmlformats.org/officeDocument/2006/relationships/slide" Target="/ppt/slides/slide1.xml" Id="Rd8bf383a16774477" /><Relationship Type="http://schemas.openxmlformats.org/officeDocument/2006/relationships/slide" Target="/ppt/slides/slide2.xml" Id="Rb0b23127c526435f" /><Relationship Type="http://schemas.openxmlformats.org/officeDocument/2006/relationships/slide" Target="/ppt/slides/slide3.xml" Id="R5ad3e626bb504e87" /><Relationship Type="http://schemas.openxmlformats.org/officeDocument/2006/relationships/slide" Target="/ppt/slides/slide4.xml" Id="R93ca0092cf884d78" /><Relationship Type="http://schemas.openxmlformats.org/officeDocument/2006/relationships/slide" Target="/ppt/slides/slide5.xml" Id="R43e8eb6e737d40d2" /><Relationship Type="http://schemas.openxmlformats.org/officeDocument/2006/relationships/slide" Target="/ppt/slides/slide6.xml" Id="R8d32b25b0aa24ed3" /><Relationship Type="http://schemas.openxmlformats.org/officeDocument/2006/relationships/slide" Target="/ppt/slides/slide7.xml" Id="R6a7c71c044d545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d5e666506e4e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a480d210e4df7" /><Relationship Type="http://schemas.openxmlformats.org/officeDocument/2006/relationships/theme" Target="/ppt/slideMasters/theme/theme1.xml" Id="R50383587ea5c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3a480d210e4d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99f6a228f48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8765635314e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9c2e0915541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df4278e0940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9f08417b741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5c4b3bb7540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da753ed3246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