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221a93bcd747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27e7542ab24b0f"/>
  </p:sldMasterIdLst>
  <p:sldIdLst>
    <p:sldId xmlns:r="http://schemas.openxmlformats.org/officeDocument/2006/relationships" id="256" r:id="R1331c99d847a44fd"/>
    <p:sldId xmlns:r="http://schemas.openxmlformats.org/officeDocument/2006/relationships" id="257" r:id="Reb5657b509ba4b87"/>
    <p:sldId xmlns:r="http://schemas.openxmlformats.org/officeDocument/2006/relationships" id="258" r:id="R33814ab8a5404e85"/>
    <p:sldId xmlns:r="http://schemas.openxmlformats.org/officeDocument/2006/relationships" id="259" r:id="R85761eabf66b43f7"/>
    <p:sldId xmlns:r="http://schemas.openxmlformats.org/officeDocument/2006/relationships" id="260" r:id="R5859251478f7480c"/>
    <p:sldId xmlns:r="http://schemas.openxmlformats.org/officeDocument/2006/relationships" id="261" r:id="Rf56b0297384e45ee"/>
    <p:sldId xmlns:r="http://schemas.openxmlformats.org/officeDocument/2006/relationships" id="262" r:id="R9022b5a3c1764e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7e7542ab24b0f" /><Relationship Type="http://schemas.openxmlformats.org/officeDocument/2006/relationships/slide" Target="/ppt/slides/slide1.xml" Id="R1331c99d847a44fd" /><Relationship Type="http://schemas.openxmlformats.org/officeDocument/2006/relationships/slide" Target="/ppt/slides/slide2.xml" Id="Reb5657b509ba4b87" /><Relationship Type="http://schemas.openxmlformats.org/officeDocument/2006/relationships/slide" Target="/ppt/slides/slide3.xml" Id="R33814ab8a5404e85" /><Relationship Type="http://schemas.openxmlformats.org/officeDocument/2006/relationships/slide" Target="/ppt/slides/slide4.xml" Id="R85761eabf66b43f7" /><Relationship Type="http://schemas.openxmlformats.org/officeDocument/2006/relationships/slide" Target="/ppt/slides/slide5.xml" Id="R5859251478f7480c" /><Relationship Type="http://schemas.openxmlformats.org/officeDocument/2006/relationships/slide" Target="/ppt/slides/slide6.xml" Id="Rf56b0297384e45ee" /><Relationship Type="http://schemas.openxmlformats.org/officeDocument/2006/relationships/slide" Target="/ppt/slides/slide7.xml" Id="R9022b5a3c1764e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647fe109174c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cb5c80335f4908" /><Relationship Type="http://schemas.openxmlformats.org/officeDocument/2006/relationships/theme" Target="/ppt/slideMasters/theme/theme1.xml" Id="R36cf1a7d2d2c4b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cb5c80335f49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369a132f047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7e1e92279448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5d421dcda4a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6bc63a19845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57692ccce4f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251df8003432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39466e07440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SKALLEVOLD TREVARESALG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TREVARESALG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34 505 411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−6 090 814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−5 922 106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2 207 336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8 476 891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99,4 %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SKALLEVOLD HOLDING AS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951 844 713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SKALLEVOLD TREVARESALG AS</a:t>
            </a:r>
          </a:p>
        </p:txBody>
      </p:sp>
    </p:spTree>
  </p:cSld>
  <p:clrMapOvr>
    <a:masterClrMapping xmlns:a="http://schemas.openxmlformats.org/drawingml/2006/main"/>
  </p:clrMapOvr>
</p:sld>
</file>