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0382488f5848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3feb42238a4fcb"/>
  </p:sldMasterIdLst>
  <p:sldIdLst>
    <p:sldId xmlns:r="http://schemas.openxmlformats.org/officeDocument/2006/relationships" id="256" r:id="R3fa4fda4009844c7"/>
    <p:sldId xmlns:r="http://schemas.openxmlformats.org/officeDocument/2006/relationships" id="257" r:id="Rbe765ba51b154ce1"/>
    <p:sldId xmlns:r="http://schemas.openxmlformats.org/officeDocument/2006/relationships" id="258" r:id="Rbadb75d9177d4977"/>
    <p:sldId xmlns:r="http://schemas.openxmlformats.org/officeDocument/2006/relationships" id="259" r:id="Rac41a7a2bf284d0b"/>
    <p:sldId xmlns:r="http://schemas.openxmlformats.org/officeDocument/2006/relationships" id="260" r:id="R2e0fbc6a747d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feb42238a4fcb" /><Relationship Type="http://schemas.openxmlformats.org/officeDocument/2006/relationships/slide" Target="/ppt/slides/slide1.xml" Id="R3fa4fda4009844c7" /><Relationship Type="http://schemas.openxmlformats.org/officeDocument/2006/relationships/slide" Target="/ppt/slides/slide2.xml" Id="Rbe765ba51b154ce1" /><Relationship Type="http://schemas.openxmlformats.org/officeDocument/2006/relationships/slide" Target="/ppt/slides/slide3.xml" Id="Rbadb75d9177d4977" /><Relationship Type="http://schemas.openxmlformats.org/officeDocument/2006/relationships/slide" Target="/ppt/slides/slide4.xml" Id="Rac41a7a2bf284d0b" /><Relationship Type="http://schemas.openxmlformats.org/officeDocument/2006/relationships/slide" Target="/ppt/slides/slide5.xml" Id="R2e0fbc6a747d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37c76485e4b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c2664c8404a26" /><Relationship Type="http://schemas.openxmlformats.org/officeDocument/2006/relationships/theme" Target="/ppt/slideMasters/theme/theme1.xml" Id="R62755150ffd344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dc2664c8404a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cb6d3e0fa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de1035ab2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86a8560a14f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00438cf1a4e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1f2fe77e943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