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2a9c6ee689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214e394674b59"/>
  </p:sldMasterIdLst>
  <p:sldIdLst>
    <p:sldId xmlns:r="http://schemas.openxmlformats.org/officeDocument/2006/relationships" id="256" r:id="R99a73ca1cf904c06"/>
    <p:sldId xmlns:r="http://schemas.openxmlformats.org/officeDocument/2006/relationships" id="257" r:id="R10b29a58ef764d1d"/>
    <p:sldId xmlns:r="http://schemas.openxmlformats.org/officeDocument/2006/relationships" id="258" r:id="R756522eb230f4afc"/>
    <p:sldId xmlns:r="http://schemas.openxmlformats.org/officeDocument/2006/relationships" id="259" r:id="Rba2241f798f140c2"/>
    <p:sldId xmlns:r="http://schemas.openxmlformats.org/officeDocument/2006/relationships" id="260" r:id="R4c2bf8336e174c32"/>
    <p:sldId xmlns:r="http://schemas.openxmlformats.org/officeDocument/2006/relationships" id="261" r:id="R340e97bde27043d3"/>
    <p:sldId xmlns:r="http://schemas.openxmlformats.org/officeDocument/2006/relationships" id="262" r:id="R435d62c5ebb3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214e394674b59" /><Relationship Type="http://schemas.openxmlformats.org/officeDocument/2006/relationships/slide" Target="/ppt/slides/slide1.xml" Id="R99a73ca1cf904c06" /><Relationship Type="http://schemas.openxmlformats.org/officeDocument/2006/relationships/slide" Target="/ppt/slides/slide2.xml" Id="R10b29a58ef764d1d" /><Relationship Type="http://schemas.openxmlformats.org/officeDocument/2006/relationships/slide" Target="/ppt/slides/slide3.xml" Id="R756522eb230f4afc" /><Relationship Type="http://schemas.openxmlformats.org/officeDocument/2006/relationships/slide" Target="/ppt/slides/slide4.xml" Id="Rba2241f798f140c2" /><Relationship Type="http://schemas.openxmlformats.org/officeDocument/2006/relationships/slide" Target="/ppt/slides/slide5.xml" Id="R4c2bf8336e174c32" /><Relationship Type="http://schemas.openxmlformats.org/officeDocument/2006/relationships/slide" Target="/ppt/slides/slide6.xml" Id="R340e97bde27043d3" /><Relationship Type="http://schemas.openxmlformats.org/officeDocument/2006/relationships/slide" Target="/ppt/slides/slide7.xml" Id="R435d62c5ebb3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0366aefc5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c11c0bf734a95" /><Relationship Type="http://schemas.openxmlformats.org/officeDocument/2006/relationships/theme" Target="/ppt/slideMasters/theme/theme1.xml" Id="R6a9c4cbfd2bd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c11c0bf73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13d09cf3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d50b81aba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d14eb0808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d66878626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66a434671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d3c55cd2e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2cc41ce9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