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aaee84c05c4b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6b0683d85e450c"/>
  </p:sldMasterIdLst>
  <p:sldIdLst>
    <p:sldId xmlns:r="http://schemas.openxmlformats.org/officeDocument/2006/relationships" id="256" r:id="Rf6fbced678a94adc"/>
    <p:sldId xmlns:r="http://schemas.openxmlformats.org/officeDocument/2006/relationships" id="257" r:id="R72fb859692044e71"/>
    <p:sldId xmlns:r="http://schemas.openxmlformats.org/officeDocument/2006/relationships" id="258" r:id="Rc3f144e7088c4bc4"/>
    <p:sldId xmlns:r="http://schemas.openxmlformats.org/officeDocument/2006/relationships" id="259" r:id="Rf6540ffe7bfd40b0"/>
    <p:sldId xmlns:r="http://schemas.openxmlformats.org/officeDocument/2006/relationships" id="260" r:id="R567d403c08d54aa1"/>
    <p:sldId xmlns:r="http://schemas.openxmlformats.org/officeDocument/2006/relationships" id="261" r:id="R5e91990c16e74645"/>
    <p:sldId xmlns:r="http://schemas.openxmlformats.org/officeDocument/2006/relationships" id="262" r:id="R568cc27fb31542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6b0683d85e450c" /><Relationship Type="http://schemas.openxmlformats.org/officeDocument/2006/relationships/slide" Target="/ppt/slides/slide1.xml" Id="Rf6fbced678a94adc" /><Relationship Type="http://schemas.openxmlformats.org/officeDocument/2006/relationships/slide" Target="/ppt/slides/slide2.xml" Id="R72fb859692044e71" /><Relationship Type="http://schemas.openxmlformats.org/officeDocument/2006/relationships/slide" Target="/ppt/slides/slide3.xml" Id="Rc3f144e7088c4bc4" /><Relationship Type="http://schemas.openxmlformats.org/officeDocument/2006/relationships/slide" Target="/ppt/slides/slide4.xml" Id="Rf6540ffe7bfd40b0" /><Relationship Type="http://schemas.openxmlformats.org/officeDocument/2006/relationships/slide" Target="/ppt/slides/slide5.xml" Id="R567d403c08d54aa1" /><Relationship Type="http://schemas.openxmlformats.org/officeDocument/2006/relationships/slide" Target="/ppt/slides/slide6.xml" Id="R5e91990c16e74645" /><Relationship Type="http://schemas.openxmlformats.org/officeDocument/2006/relationships/slide" Target="/ppt/slides/slide7.xml" Id="R568cc27fb31542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610e52eb8240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b6af35ed54335" /><Relationship Type="http://schemas.openxmlformats.org/officeDocument/2006/relationships/theme" Target="/ppt/slideMasters/theme/theme1.xml" Id="R9271c99bc1c44d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ab6af35ed543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deff592f340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bafc65db34f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0552c306a4d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65458d8094d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2f3217f514f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237e6387846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70ba573e943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RE-BYGG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RE-BYGG AS ble etablert [år] og holder til i Byrkjelo.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30 240 235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1 036 016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751 152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4 691 160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12 310 480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RE-BYGG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6826 Byrkjelo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57868168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951 962 449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