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f66d81a79b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05338e84a46b1"/>
  </p:sldMasterIdLst>
  <p:sldIdLst>
    <p:sldId xmlns:r="http://schemas.openxmlformats.org/officeDocument/2006/relationships" id="256" r:id="R64a06dba30bf4912"/>
    <p:sldId xmlns:r="http://schemas.openxmlformats.org/officeDocument/2006/relationships" id="257" r:id="R63c63914ee8442e9"/>
    <p:sldId xmlns:r="http://schemas.openxmlformats.org/officeDocument/2006/relationships" id="258" r:id="Rc6033ab8d1f346f4"/>
    <p:sldId xmlns:r="http://schemas.openxmlformats.org/officeDocument/2006/relationships" id="259" r:id="Rc96656d04cc749a0"/>
    <p:sldId xmlns:r="http://schemas.openxmlformats.org/officeDocument/2006/relationships" id="260" r:id="R1f504f2757c4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05338e84a46b1" /><Relationship Type="http://schemas.openxmlformats.org/officeDocument/2006/relationships/slide" Target="/ppt/slides/slide1.xml" Id="R64a06dba30bf4912" /><Relationship Type="http://schemas.openxmlformats.org/officeDocument/2006/relationships/slide" Target="/ppt/slides/slide2.xml" Id="R63c63914ee8442e9" /><Relationship Type="http://schemas.openxmlformats.org/officeDocument/2006/relationships/slide" Target="/ppt/slides/slide3.xml" Id="Rc6033ab8d1f346f4" /><Relationship Type="http://schemas.openxmlformats.org/officeDocument/2006/relationships/slide" Target="/ppt/slides/slide4.xml" Id="Rc96656d04cc749a0" /><Relationship Type="http://schemas.openxmlformats.org/officeDocument/2006/relationships/slide" Target="/ppt/slides/slide5.xml" Id="R1f504f2757c4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1e6c3b0a74f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9a98e981d401e" /><Relationship Type="http://schemas.openxmlformats.org/officeDocument/2006/relationships/theme" Target="/ppt/slideMasters/theme/theme1.xml" Id="R747241c205e243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79a98e981d40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8f62e5d6a4a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9aaf38b3046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0584cd96447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9d22787f04c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b6a302d0c48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STRØMMESTIFTELSEN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STRØMMESTIFTELSEN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post@strommestiftelsen.no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strommestiftelsen.no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952 002 139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