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dba6dda7f14a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61b7df2c574808"/>
  </p:sldMasterIdLst>
  <p:sldIdLst>
    <p:sldId xmlns:r="http://schemas.openxmlformats.org/officeDocument/2006/relationships" id="256" r:id="R9860555ad7ba4b18"/>
    <p:sldId xmlns:r="http://schemas.openxmlformats.org/officeDocument/2006/relationships" id="257" r:id="R89e290a429be41f0"/>
    <p:sldId xmlns:r="http://schemas.openxmlformats.org/officeDocument/2006/relationships" id="258" r:id="R5c4b55210564464c"/>
    <p:sldId xmlns:r="http://schemas.openxmlformats.org/officeDocument/2006/relationships" id="259" r:id="R34b47671c6344093"/>
    <p:sldId xmlns:r="http://schemas.openxmlformats.org/officeDocument/2006/relationships" id="260" r:id="R657cd41040744a1a"/>
    <p:sldId xmlns:r="http://schemas.openxmlformats.org/officeDocument/2006/relationships" id="261" r:id="R2f0355bcf2a84479"/>
    <p:sldId xmlns:r="http://schemas.openxmlformats.org/officeDocument/2006/relationships" id="262" r:id="Rac0e848b9bb34a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61b7df2c574808" /><Relationship Type="http://schemas.openxmlformats.org/officeDocument/2006/relationships/slide" Target="/ppt/slides/slide1.xml" Id="R9860555ad7ba4b18" /><Relationship Type="http://schemas.openxmlformats.org/officeDocument/2006/relationships/slide" Target="/ppt/slides/slide2.xml" Id="R89e290a429be41f0" /><Relationship Type="http://schemas.openxmlformats.org/officeDocument/2006/relationships/slide" Target="/ppt/slides/slide3.xml" Id="R5c4b55210564464c" /><Relationship Type="http://schemas.openxmlformats.org/officeDocument/2006/relationships/slide" Target="/ppt/slides/slide4.xml" Id="R34b47671c6344093" /><Relationship Type="http://schemas.openxmlformats.org/officeDocument/2006/relationships/slide" Target="/ppt/slides/slide5.xml" Id="R657cd41040744a1a" /><Relationship Type="http://schemas.openxmlformats.org/officeDocument/2006/relationships/slide" Target="/ppt/slides/slide6.xml" Id="R2f0355bcf2a84479" /><Relationship Type="http://schemas.openxmlformats.org/officeDocument/2006/relationships/slide" Target="/ppt/slides/slide7.xml" Id="Rac0e848b9bb34a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6d8b38dc9943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6a6d0bb6b43ca" /><Relationship Type="http://schemas.openxmlformats.org/officeDocument/2006/relationships/theme" Target="/ppt/slideMasters/theme/theme1.xml" Id="R6a7147d33d5541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d6a6d0bb6b43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8982d956945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3408b2dd041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488bb200844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29beafe4f44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5251f4e3248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a71cf43b646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3764127a24e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PRECO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909 459 359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−68 882 836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−60 184 176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559 363 078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749 986 950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PRESTSTULEN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Tveterveien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952 022 326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PRECO AS</a:t>
            </a:r>
          </a:p>
        </p:txBody>
      </p:sp>
    </p:spTree>
  </p:cSld>
  <p:clrMapOvr>
    <a:masterClrMapping xmlns:a="http://schemas.openxmlformats.org/drawingml/2006/main"/>
  </p:clrMapOvr>
</p:sld>
</file>