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2df104b42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48269eea94b0f"/>
  </p:sldMasterIdLst>
  <p:sldIdLst>
    <p:sldId xmlns:r="http://schemas.openxmlformats.org/officeDocument/2006/relationships" id="256" r:id="Rf0a61394ff98495a"/>
    <p:sldId xmlns:r="http://schemas.openxmlformats.org/officeDocument/2006/relationships" id="257" r:id="Raafa98d50795441d"/>
    <p:sldId xmlns:r="http://schemas.openxmlformats.org/officeDocument/2006/relationships" id="258" r:id="R88aa42a3396843cb"/>
    <p:sldId xmlns:r="http://schemas.openxmlformats.org/officeDocument/2006/relationships" id="259" r:id="Rd1cd9ed0f83a41a7"/>
    <p:sldId xmlns:r="http://schemas.openxmlformats.org/officeDocument/2006/relationships" id="260" r:id="R15ba1b5b12a1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48269eea94b0f" /><Relationship Type="http://schemas.openxmlformats.org/officeDocument/2006/relationships/slide" Target="/ppt/slides/slide1.xml" Id="Rf0a61394ff98495a" /><Relationship Type="http://schemas.openxmlformats.org/officeDocument/2006/relationships/slide" Target="/ppt/slides/slide2.xml" Id="Raafa98d50795441d" /><Relationship Type="http://schemas.openxmlformats.org/officeDocument/2006/relationships/slide" Target="/ppt/slides/slide3.xml" Id="R88aa42a3396843cb" /><Relationship Type="http://schemas.openxmlformats.org/officeDocument/2006/relationships/slide" Target="/ppt/slides/slide4.xml" Id="Rd1cd9ed0f83a41a7" /><Relationship Type="http://schemas.openxmlformats.org/officeDocument/2006/relationships/slide" Target="/ppt/slides/slide5.xml" Id="R15ba1b5b12a1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888e8854f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36972aa1e4540" /><Relationship Type="http://schemas.openxmlformats.org/officeDocument/2006/relationships/theme" Target="/ppt/slideMasters/theme/theme1.xml" Id="Ref47b4f9c10e40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36972aa1e45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2da84ee70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419b5e21c48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0f9283b29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c3d194702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de8d8c6ca43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