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6e49f8402543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4d24483aec743ce"/>
  </p:sldMasterIdLst>
  <p:sldIdLst>
    <p:sldId xmlns:r="http://schemas.openxmlformats.org/officeDocument/2006/relationships" id="256" r:id="Rbb39ec088c2f4f1f"/>
    <p:sldId xmlns:r="http://schemas.openxmlformats.org/officeDocument/2006/relationships" id="257" r:id="R2629c71b96b3479f"/>
    <p:sldId xmlns:r="http://schemas.openxmlformats.org/officeDocument/2006/relationships" id="258" r:id="R0cdb692893244053"/>
    <p:sldId xmlns:r="http://schemas.openxmlformats.org/officeDocument/2006/relationships" id="259" r:id="R4769a9f96d5f4216"/>
    <p:sldId xmlns:r="http://schemas.openxmlformats.org/officeDocument/2006/relationships" id="260" r:id="R523139dec98f47be"/>
    <p:sldId xmlns:r="http://schemas.openxmlformats.org/officeDocument/2006/relationships" id="261" r:id="R1ac98c2fdc1c40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d24483aec743ce" /><Relationship Type="http://schemas.openxmlformats.org/officeDocument/2006/relationships/slide" Target="/ppt/slides/slide1.xml" Id="Rbb39ec088c2f4f1f" /><Relationship Type="http://schemas.openxmlformats.org/officeDocument/2006/relationships/slide" Target="/ppt/slides/slide2.xml" Id="R2629c71b96b3479f" /><Relationship Type="http://schemas.openxmlformats.org/officeDocument/2006/relationships/slide" Target="/ppt/slides/slide3.xml" Id="R0cdb692893244053" /><Relationship Type="http://schemas.openxmlformats.org/officeDocument/2006/relationships/slide" Target="/ppt/slides/slide4.xml" Id="R4769a9f96d5f4216" /><Relationship Type="http://schemas.openxmlformats.org/officeDocument/2006/relationships/slide" Target="/ppt/slides/slide5.xml" Id="R523139dec98f47be" /><Relationship Type="http://schemas.openxmlformats.org/officeDocument/2006/relationships/slide" Target="/ppt/slides/slide6.xml" Id="R1ac98c2fdc1c40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8d8b4691b842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17578bae454688" /><Relationship Type="http://schemas.openxmlformats.org/officeDocument/2006/relationships/theme" Target="/ppt/slideMasters/theme/theme1.xml" Id="Rc2158a88d80947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17578bae4546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ddafd5deb043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14943818274c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3de71d43dd4a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925711e2f44c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aa05a6680148c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c063d4f0db43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RAND REKNESKAPSKONTOR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RAND REKNESKAPSKONTOR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RAND REKNESKAPSKONTOR ble etablert [år] og holder til i Hopland.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RAND REKNESKAPSKONTOR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RAND REKNESKAPSKONTOR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RAND REKNESKAPSKONTOR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844 631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495 272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495 074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256 590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276 331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RAND REKNESKAPSKONTOR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Randavegen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6796 Hopland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952 131 990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RAND REKNESKAPSKONTOR</a:t>
            </a:r>
          </a:p>
        </p:txBody>
      </p:sp>
    </p:spTree>
  </p:cSld>
  <p:clrMapOvr>
    <a:masterClrMapping xmlns:a="http://schemas.openxmlformats.org/drawingml/2006/main"/>
  </p:clrMapOvr>
</p:sld>
</file>