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2bc05feecd42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4bfc9e4ae4a14"/>
  </p:sldMasterIdLst>
  <p:sldIdLst>
    <p:sldId xmlns:r="http://schemas.openxmlformats.org/officeDocument/2006/relationships" id="256" r:id="R99c883405eb24b8d"/>
    <p:sldId xmlns:r="http://schemas.openxmlformats.org/officeDocument/2006/relationships" id="257" r:id="R0b3e7d7c3da2498d"/>
    <p:sldId xmlns:r="http://schemas.openxmlformats.org/officeDocument/2006/relationships" id="258" r:id="R4e5d4887efa94d79"/>
    <p:sldId xmlns:r="http://schemas.openxmlformats.org/officeDocument/2006/relationships" id="259" r:id="Rafae18de54ca45ec"/>
    <p:sldId xmlns:r="http://schemas.openxmlformats.org/officeDocument/2006/relationships" id="260" r:id="R71d39d2a44a149fe"/>
    <p:sldId xmlns:r="http://schemas.openxmlformats.org/officeDocument/2006/relationships" id="261" r:id="R999406607eba4eda"/>
    <p:sldId xmlns:r="http://schemas.openxmlformats.org/officeDocument/2006/relationships" id="262" r:id="Re448883137704d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4bfc9e4ae4a14" /><Relationship Type="http://schemas.openxmlformats.org/officeDocument/2006/relationships/slide" Target="/ppt/slides/slide1.xml" Id="R99c883405eb24b8d" /><Relationship Type="http://schemas.openxmlformats.org/officeDocument/2006/relationships/slide" Target="/ppt/slides/slide2.xml" Id="R0b3e7d7c3da2498d" /><Relationship Type="http://schemas.openxmlformats.org/officeDocument/2006/relationships/slide" Target="/ppt/slides/slide3.xml" Id="R4e5d4887efa94d79" /><Relationship Type="http://schemas.openxmlformats.org/officeDocument/2006/relationships/slide" Target="/ppt/slides/slide4.xml" Id="Rafae18de54ca45ec" /><Relationship Type="http://schemas.openxmlformats.org/officeDocument/2006/relationships/slide" Target="/ppt/slides/slide5.xml" Id="R71d39d2a44a149fe" /><Relationship Type="http://schemas.openxmlformats.org/officeDocument/2006/relationships/slide" Target="/ppt/slides/slide6.xml" Id="R999406607eba4eda" /><Relationship Type="http://schemas.openxmlformats.org/officeDocument/2006/relationships/slide" Target="/ppt/slides/slide7.xml" Id="Re448883137704d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7a7c58623c4d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3388e60714b29" /><Relationship Type="http://schemas.openxmlformats.org/officeDocument/2006/relationships/theme" Target="/ppt/slideMasters/theme/theme1.xml" Id="R3f2d8e405dc94a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53388e60714b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4284231a047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739c8c44f4e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7a8c4c80046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02469559045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f723fd4874e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73e2969f04b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c88a2506c49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ILA BOKHOLDERI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ILA BOKHOLDERI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4 292 564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1 711 394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Mellomila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51 26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post@ilabokholderi.no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ilabokholderi.no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952 152 149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