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4f199685f147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7a3988855746f7"/>
  </p:sldMasterIdLst>
  <p:sldIdLst>
    <p:sldId xmlns:r="http://schemas.openxmlformats.org/officeDocument/2006/relationships" id="256" r:id="R4af6390fa5624d2d"/>
    <p:sldId xmlns:r="http://schemas.openxmlformats.org/officeDocument/2006/relationships" id="257" r:id="Rae07f8e468a64e2c"/>
    <p:sldId xmlns:r="http://schemas.openxmlformats.org/officeDocument/2006/relationships" id="258" r:id="Rbd79ac9a79ae446c"/>
    <p:sldId xmlns:r="http://schemas.openxmlformats.org/officeDocument/2006/relationships" id="259" r:id="R376c878c90404626"/>
    <p:sldId xmlns:r="http://schemas.openxmlformats.org/officeDocument/2006/relationships" id="260" r:id="R6ddb1d7e87bc445c"/>
    <p:sldId xmlns:r="http://schemas.openxmlformats.org/officeDocument/2006/relationships" id="261" r:id="Rdf48fb2a3264438f"/>
    <p:sldId xmlns:r="http://schemas.openxmlformats.org/officeDocument/2006/relationships" id="262" r:id="Rf85366f0eb6240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7a3988855746f7" /><Relationship Type="http://schemas.openxmlformats.org/officeDocument/2006/relationships/slide" Target="/ppt/slides/slide1.xml" Id="R4af6390fa5624d2d" /><Relationship Type="http://schemas.openxmlformats.org/officeDocument/2006/relationships/slide" Target="/ppt/slides/slide2.xml" Id="Rae07f8e468a64e2c" /><Relationship Type="http://schemas.openxmlformats.org/officeDocument/2006/relationships/slide" Target="/ppt/slides/slide3.xml" Id="Rbd79ac9a79ae446c" /><Relationship Type="http://schemas.openxmlformats.org/officeDocument/2006/relationships/slide" Target="/ppt/slides/slide4.xml" Id="R376c878c90404626" /><Relationship Type="http://schemas.openxmlformats.org/officeDocument/2006/relationships/slide" Target="/ppt/slides/slide5.xml" Id="R6ddb1d7e87bc445c" /><Relationship Type="http://schemas.openxmlformats.org/officeDocument/2006/relationships/slide" Target="/ppt/slides/slide6.xml" Id="Rdf48fb2a3264438f" /><Relationship Type="http://schemas.openxmlformats.org/officeDocument/2006/relationships/slide" Target="/ppt/slides/slide7.xml" Id="Rf85366f0eb6240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8406f6ffac4c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4050333e24330" /><Relationship Type="http://schemas.openxmlformats.org/officeDocument/2006/relationships/theme" Target="/ppt/slideMasters/theme/theme1.xml" Id="R8c0c6b35ad0348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14050333e243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84a55670f4d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cbdb0cd4244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a81ee87774a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aaeea665c4b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67016174040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ef176ef714c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dce21d94b47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HERMOD M LAURITSEN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HERMOD M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HERMOD M LAURITSEN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HERMOD M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HERMOD M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HERMOD M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1 997 502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2 358 298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HERMOD M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LAURITZSEN HERMOD MIKAL  –  64,2 %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LAURITZSEN KENNETH  –  17,9 %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LAURITZSEN VEGAR  –  17,9 %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HERMOD M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Senjavegen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9012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68 84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952 236 075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HERMOD M LAURITSEN AS</a:t>
            </a:r>
          </a:p>
        </p:txBody>
      </p:sp>
    </p:spTree>
  </p:cSld>
  <p:clrMapOvr>
    <a:masterClrMapping xmlns:a="http://schemas.openxmlformats.org/drawingml/2006/main"/>
  </p:clrMapOvr>
</p:sld>
</file>