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7264f32cfd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4302b0dd5428a"/>
  </p:sldMasterIdLst>
  <p:sldIdLst>
    <p:sldId xmlns:r="http://schemas.openxmlformats.org/officeDocument/2006/relationships" id="256" r:id="Ra2c8c6841ec341e0"/>
    <p:sldId xmlns:r="http://schemas.openxmlformats.org/officeDocument/2006/relationships" id="257" r:id="Rf5125ba2568242ba"/>
    <p:sldId xmlns:r="http://schemas.openxmlformats.org/officeDocument/2006/relationships" id="258" r:id="Rcbb7f7f102c2497a"/>
    <p:sldId xmlns:r="http://schemas.openxmlformats.org/officeDocument/2006/relationships" id="259" r:id="R23754c137c78416c"/>
    <p:sldId xmlns:r="http://schemas.openxmlformats.org/officeDocument/2006/relationships" id="260" r:id="Rb2666d4c8b2f4f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4302b0dd5428a" /><Relationship Type="http://schemas.openxmlformats.org/officeDocument/2006/relationships/slide" Target="/ppt/slides/slide1.xml" Id="Ra2c8c6841ec341e0" /><Relationship Type="http://schemas.openxmlformats.org/officeDocument/2006/relationships/slide" Target="/ppt/slides/slide2.xml" Id="Rf5125ba2568242ba" /><Relationship Type="http://schemas.openxmlformats.org/officeDocument/2006/relationships/slide" Target="/ppt/slides/slide3.xml" Id="Rcbb7f7f102c2497a" /><Relationship Type="http://schemas.openxmlformats.org/officeDocument/2006/relationships/slide" Target="/ppt/slides/slide4.xml" Id="R23754c137c78416c" /><Relationship Type="http://schemas.openxmlformats.org/officeDocument/2006/relationships/slide" Target="/ppt/slides/slide5.xml" Id="Rb2666d4c8b2f4f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c8a47caa84a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a1f48637142ba" /><Relationship Type="http://schemas.openxmlformats.org/officeDocument/2006/relationships/theme" Target="/ppt/slideMasters/theme/theme1.xml" Id="R7a6eae1ed19045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ca1f48637142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1298f1b154e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5a364d95b43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c247c8eb646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c9ba431da49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8ec73c2ee47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RÆLINGEN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RÆLINGEN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RÆLINGEN KOMMUNE ble etablert [år] og holder til i Fjerdingby.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RÆLINGEN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RÆLINGEN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RÆLINGEN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Bjørnholthagan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2008 Fjerdingby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 83 51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postmottak@ralingen.kommune.no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www.ralingen.kommune.no/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952 540 556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RÆLINGEN KOMMUNE</a:t>
            </a:r>
          </a:p>
        </p:txBody>
      </p:sp>
    </p:spTree>
  </p:cSld>
  <p:clrMapOvr>
    <a:masterClrMapping xmlns:a="http://schemas.openxmlformats.org/drawingml/2006/main"/>
  </p:clrMapOvr>
</p:sld>
</file>