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16fb9bba1142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51724ddd74c96"/>
  </p:sldMasterIdLst>
  <p:sldIdLst>
    <p:sldId xmlns:r="http://schemas.openxmlformats.org/officeDocument/2006/relationships" id="256" r:id="R20636a4395b649a0"/>
    <p:sldId xmlns:r="http://schemas.openxmlformats.org/officeDocument/2006/relationships" id="257" r:id="Racbddc9d77374c6c"/>
    <p:sldId xmlns:r="http://schemas.openxmlformats.org/officeDocument/2006/relationships" id="258" r:id="R268161289178491b"/>
    <p:sldId xmlns:r="http://schemas.openxmlformats.org/officeDocument/2006/relationships" id="259" r:id="R87dc90f7b56d40fc"/>
    <p:sldId xmlns:r="http://schemas.openxmlformats.org/officeDocument/2006/relationships" id="260" r:id="Redc0fc01c52d49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51724ddd74c96" /><Relationship Type="http://schemas.openxmlformats.org/officeDocument/2006/relationships/slide" Target="/ppt/slides/slide1.xml" Id="R20636a4395b649a0" /><Relationship Type="http://schemas.openxmlformats.org/officeDocument/2006/relationships/slide" Target="/ppt/slides/slide2.xml" Id="Racbddc9d77374c6c" /><Relationship Type="http://schemas.openxmlformats.org/officeDocument/2006/relationships/slide" Target="/ppt/slides/slide3.xml" Id="R268161289178491b" /><Relationship Type="http://schemas.openxmlformats.org/officeDocument/2006/relationships/slide" Target="/ppt/slides/slide4.xml" Id="R87dc90f7b56d40fc" /><Relationship Type="http://schemas.openxmlformats.org/officeDocument/2006/relationships/slide" Target="/ppt/slides/slide5.xml" Id="Redc0fc01c52d49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05b5513b044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2d53ec7be4e3f" /><Relationship Type="http://schemas.openxmlformats.org/officeDocument/2006/relationships/theme" Target="/ppt/slideMasters/theme/theme1.xml" Id="R7137d18a8257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42d53ec7be4e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837d6e917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0cbab36fe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db0e766b543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90f0a2907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976e539ff44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GULSKOGEN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GULSKOGEN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952 835 939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