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9249ff889545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52e5579681454f"/>
  </p:sldMasterIdLst>
  <p:sldIdLst>
    <p:sldId xmlns:r="http://schemas.openxmlformats.org/officeDocument/2006/relationships" id="256" r:id="R8b235832c40b44f8"/>
    <p:sldId xmlns:r="http://schemas.openxmlformats.org/officeDocument/2006/relationships" id="257" r:id="Re3f4adbc64094088"/>
    <p:sldId xmlns:r="http://schemas.openxmlformats.org/officeDocument/2006/relationships" id="258" r:id="Rc1a644bafce74108"/>
    <p:sldId xmlns:r="http://schemas.openxmlformats.org/officeDocument/2006/relationships" id="259" r:id="Rf9e50896c4c54b73"/>
    <p:sldId xmlns:r="http://schemas.openxmlformats.org/officeDocument/2006/relationships" id="260" r:id="Rd13d12d0a64a40db"/>
    <p:sldId xmlns:r="http://schemas.openxmlformats.org/officeDocument/2006/relationships" id="261" r:id="R9993e5c9c44249dd"/>
    <p:sldId xmlns:r="http://schemas.openxmlformats.org/officeDocument/2006/relationships" id="262" r:id="R44f1ccb732634d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52e5579681454f" /><Relationship Type="http://schemas.openxmlformats.org/officeDocument/2006/relationships/slide" Target="/ppt/slides/slide1.xml" Id="R8b235832c40b44f8" /><Relationship Type="http://schemas.openxmlformats.org/officeDocument/2006/relationships/slide" Target="/ppt/slides/slide2.xml" Id="Re3f4adbc64094088" /><Relationship Type="http://schemas.openxmlformats.org/officeDocument/2006/relationships/slide" Target="/ppt/slides/slide3.xml" Id="Rc1a644bafce74108" /><Relationship Type="http://schemas.openxmlformats.org/officeDocument/2006/relationships/slide" Target="/ppt/slides/slide4.xml" Id="Rf9e50896c4c54b73" /><Relationship Type="http://schemas.openxmlformats.org/officeDocument/2006/relationships/slide" Target="/ppt/slides/slide5.xml" Id="Rd13d12d0a64a40db" /><Relationship Type="http://schemas.openxmlformats.org/officeDocument/2006/relationships/slide" Target="/ppt/slides/slide6.xml" Id="R9993e5c9c44249dd" /><Relationship Type="http://schemas.openxmlformats.org/officeDocument/2006/relationships/slide" Target="/ppt/slides/slide7.xml" Id="R44f1ccb732634d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e4b80b903d4c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89fb13e7945ee" /><Relationship Type="http://schemas.openxmlformats.org/officeDocument/2006/relationships/theme" Target="/ppt/slideMasters/theme/theme1.xml" Id="R41180286391c43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089fb13e7945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c3317077644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42d8c081549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0578d3ce042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db1014efb48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2a96d055ff4a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873e8c0c349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55095838048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 HOLDING AS ble etablert [år] og holder til i 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2 387 029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5 791 533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8 569 622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FLAARØNNING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Nyhusvegen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7234 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85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952 847 848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 HOLDING AS</a:t>
            </a:r>
          </a:p>
        </p:txBody>
      </p:sp>
    </p:spTree>
  </p:cSld>
  <p:clrMapOvr>
    <a:masterClrMapping xmlns:a="http://schemas.openxmlformats.org/drawingml/2006/main"/>
  </p:clrMapOvr>
</p:sld>
</file>