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ba18adfae64a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b053333e2f48d1"/>
  </p:sldMasterIdLst>
  <p:sldIdLst>
    <p:sldId xmlns:r="http://schemas.openxmlformats.org/officeDocument/2006/relationships" id="256" r:id="Redcaec8a7d184adc"/>
    <p:sldId xmlns:r="http://schemas.openxmlformats.org/officeDocument/2006/relationships" id="257" r:id="R5e6246bee942447c"/>
    <p:sldId xmlns:r="http://schemas.openxmlformats.org/officeDocument/2006/relationships" id="258" r:id="R9a96215489904672"/>
    <p:sldId xmlns:r="http://schemas.openxmlformats.org/officeDocument/2006/relationships" id="259" r:id="R8e182fae831e4067"/>
    <p:sldId xmlns:r="http://schemas.openxmlformats.org/officeDocument/2006/relationships" id="260" r:id="Rb34433b3fe4247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b053333e2f48d1" /><Relationship Type="http://schemas.openxmlformats.org/officeDocument/2006/relationships/slide" Target="/ppt/slides/slide1.xml" Id="Redcaec8a7d184adc" /><Relationship Type="http://schemas.openxmlformats.org/officeDocument/2006/relationships/slide" Target="/ppt/slides/slide2.xml" Id="R5e6246bee942447c" /><Relationship Type="http://schemas.openxmlformats.org/officeDocument/2006/relationships/slide" Target="/ppt/slides/slide3.xml" Id="R9a96215489904672" /><Relationship Type="http://schemas.openxmlformats.org/officeDocument/2006/relationships/slide" Target="/ppt/slides/slide4.xml" Id="R8e182fae831e4067" /><Relationship Type="http://schemas.openxmlformats.org/officeDocument/2006/relationships/slide" Target="/ppt/slides/slide5.xml" Id="Rb34433b3fe4247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9e303062f848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b236b7b0f4907" /><Relationship Type="http://schemas.openxmlformats.org/officeDocument/2006/relationships/theme" Target="/ppt/slideMasters/theme/theme1.xml" Id="R6602c5188d2f4a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6b236b7b0f49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b91b3b6a34a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7a27b630b4b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8007e18cf41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87a10b8db41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02dd34fd543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 JOHN HAUGERUD INNEHAVER BJØRG HAUGERUD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JOHN HAUGERUD INNEHAVER BJØRG HAUGERUD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 JOHN HAUGERUD INNEHAVER BJØRG HAUGERUD ble etablert [år] og holder til i Langesund.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JOHN HAUGERUD INNEHAVER BJØRG HAUGERUD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JOHN HAUGERUD INNEHAVER BJØRG HAUGERUD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JOHN HAUGERUD INNEHAVER BJØRG HAUGERUD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Bjerkealleen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3970 Langesund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97 35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952 874 985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JOHN HAUGERUD INNEHAVER BJØRG HAUGERUD</a:t>
            </a:r>
          </a:p>
        </p:txBody>
      </p:sp>
    </p:spTree>
  </p:cSld>
  <p:clrMapOvr>
    <a:masterClrMapping xmlns:a="http://schemas.openxmlformats.org/drawingml/2006/main"/>
  </p:clrMapOvr>
</p:sld>
</file>