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ffe3435c9a48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9fd3684a9346c5"/>
  </p:sldMasterIdLst>
  <p:sldIdLst>
    <p:sldId xmlns:r="http://schemas.openxmlformats.org/officeDocument/2006/relationships" id="256" r:id="R56aa691b0ed14a58"/>
    <p:sldId xmlns:r="http://schemas.openxmlformats.org/officeDocument/2006/relationships" id="257" r:id="Rc674fe26b6cb431c"/>
    <p:sldId xmlns:r="http://schemas.openxmlformats.org/officeDocument/2006/relationships" id="258" r:id="Rcf627ae1c2e74c35"/>
    <p:sldId xmlns:r="http://schemas.openxmlformats.org/officeDocument/2006/relationships" id="259" r:id="R5ba5199d597a42cc"/>
    <p:sldId xmlns:r="http://schemas.openxmlformats.org/officeDocument/2006/relationships" id="260" r:id="Rfce25fe6436f454e"/>
    <p:sldId xmlns:r="http://schemas.openxmlformats.org/officeDocument/2006/relationships" id="261" r:id="R01bed25f5d864bb3"/>
    <p:sldId xmlns:r="http://schemas.openxmlformats.org/officeDocument/2006/relationships" id="262" r:id="R6a7aa3a491d242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9fd3684a9346c5" /><Relationship Type="http://schemas.openxmlformats.org/officeDocument/2006/relationships/slide" Target="/ppt/slides/slide1.xml" Id="R56aa691b0ed14a58" /><Relationship Type="http://schemas.openxmlformats.org/officeDocument/2006/relationships/slide" Target="/ppt/slides/slide2.xml" Id="Rc674fe26b6cb431c" /><Relationship Type="http://schemas.openxmlformats.org/officeDocument/2006/relationships/slide" Target="/ppt/slides/slide3.xml" Id="Rcf627ae1c2e74c35" /><Relationship Type="http://schemas.openxmlformats.org/officeDocument/2006/relationships/slide" Target="/ppt/slides/slide4.xml" Id="R5ba5199d597a42cc" /><Relationship Type="http://schemas.openxmlformats.org/officeDocument/2006/relationships/slide" Target="/ppt/slides/slide5.xml" Id="Rfce25fe6436f454e" /><Relationship Type="http://schemas.openxmlformats.org/officeDocument/2006/relationships/slide" Target="/ppt/slides/slide6.xml" Id="R01bed25f5d864bb3" /><Relationship Type="http://schemas.openxmlformats.org/officeDocument/2006/relationships/slide" Target="/ppt/slides/slide7.xml" Id="R6a7aa3a491d242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955fc222b140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d1f1d657e4d63" /><Relationship Type="http://schemas.openxmlformats.org/officeDocument/2006/relationships/theme" Target="/ppt/slideMasters/theme/theme1.xml" Id="R1ba5a5b425634a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1d1f1d657e4d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7b963307d4e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b9406f80049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b611c85c041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3c09858df4a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498185c7049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3ee95a80c4a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dd2ce72594e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VESTHAUGANE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VESTHAUGANE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6 239 373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6 898 563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RASMUS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Havnahagen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74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953 219 913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