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dddd5525d346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d1965fd3f74ad0"/>
  </p:sldMasterIdLst>
  <p:sldIdLst>
    <p:sldId xmlns:r="http://schemas.openxmlformats.org/officeDocument/2006/relationships" id="256" r:id="R74ad57084438499a"/>
    <p:sldId xmlns:r="http://schemas.openxmlformats.org/officeDocument/2006/relationships" id="257" r:id="R85409a6cc0964c2b"/>
    <p:sldId xmlns:r="http://schemas.openxmlformats.org/officeDocument/2006/relationships" id="258" r:id="R50a999d84a834889"/>
    <p:sldId xmlns:r="http://schemas.openxmlformats.org/officeDocument/2006/relationships" id="259" r:id="Rdb93f6b95bf84c0d"/>
    <p:sldId xmlns:r="http://schemas.openxmlformats.org/officeDocument/2006/relationships" id="260" r:id="Ra95d8bfc3cc543e3"/>
    <p:sldId xmlns:r="http://schemas.openxmlformats.org/officeDocument/2006/relationships" id="261" r:id="R69abc511fe10494d"/>
    <p:sldId xmlns:r="http://schemas.openxmlformats.org/officeDocument/2006/relationships" id="262" r:id="Rc47e33944cef46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d1965fd3f74ad0" /><Relationship Type="http://schemas.openxmlformats.org/officeDocument/2006/relationships/slide" Target="/ppt/slides/slide1.xml" Id="R74ad57084438499a" /><Relationship Type="http://schemas.openxmlformats.org/officeDocument/2006/relationships/slide" Target="/ppt/slides/slide2.xml" Id="R85409a6cc0964c2b" /><Relationship Type="http://schemas.openxmlformats.org/officeDocument/2006/relationships/slide" Target="/ppt/slides/slide3.xml" Id="R50a999d84a834889" /><Relationship Type="http://schemas.openxmlformats.org/officeDocument/2006/relationships/slide" Target="/ppt/slides/slide4.xml" Id="Rdb93f6b95bf84c0d" /><Relationship Type="http://schemas.openxmlformats.org/officeDocument/2006/relationships/slide" Target="/ppt/slides/slide5.xml" Id="Ra95d8bfc3cc543e3" /><Relationship Type="http://schemas.openxmlformats.org/officeDocument/2006/relationships/slide" Target="/ppt/slides/slide6.xml" Id="R69abc511fe10494d" /><Relationship Type="http://schemas.openxmlformats.org/officeDocument/2006/relationships/slide" Target="/ppt/slides/slide7.xml" Id="Rc47e33944cef46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220ff568714b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96421c5c8468c" /><Relationship Type="http://schemas.openxmlformats.org/officeDocument/2006/relationships/theme" Target="/ppt/slideMasters/theme/theme1.xml" Id="R31012ae802f549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296421c5c846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c05c44bed4b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cfb88881c4f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1a758816a48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5b0fceb8d4c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ca4b0e2974d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e5b2e83b744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3394027a443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DYMAX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DYMAX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1 059 045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−723 836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−7 649 929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80 301 790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88 708 877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DYREMYHR KNUT  –  30,6 %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DYREMYHR KNUT  –  30,6 %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DYREMYHR KNUT  –  30,6 %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DYREMYHR KNUT  –  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953 299 593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DYMAX INVEST AS</a:t>
            </a:r>
          </a:p>
        </p:txBody>
      </p:sp>
    </p:spTree>
  </p:cSld>
  <p:clrMapOvr>
    <a:masterClrMapping xmlns:a="http://schemas.openxmlformats.org/drawingml/2006/main"/>
  </p:clrMapOvr>
</p:sld>
</file>